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683"/>
  </p:normalViewPr>
  <p:slideViewPr>
    <p:cSldViewPr snapToGrid="0" snapToObjects="1">
      <p:cViewPr>
        <p:scale>
          <a:sx n="110" d="100"/>
          <a:sy n="110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171B-ED57-2248-B0E5-A4FCE115D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11041-9058-DE48-B721-151C6A2BD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2F9B-D7E5-2A47-AEF8-311B7D5C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ABBF-EDBF-354E-9A5D-6CEBDA13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9E85-AE40-8D46-9009-E58477E2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F308-BC9F-EA42-B7B3-3D8ED6E5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4ADC0-8C49-CD4B-BF3B-F306D5730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285F-1DB2-DD4F-9206-89CF6F8E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3A25-B5F1-AC4C-B145-3DC1AFA1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B9D9-1032-3A43-9A86-F868E83F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9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84A79-B1B7-6041-8986-E36CF8612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FD917-D291-8B47-8F0C-D4F80281F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8AA8-854C-084F-AED1-F2E19245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C4DB-9CE7-7D46-A100-28E54E02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031E-8CCF-E747-9EC3-801245C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AD4C-D166-2E4B-B6A1-1592B1EF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3191-4AA4-AC44-A5BC-BCC42CE4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2BDB-30C2-0E4D-A0B9-C8BCD1B7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FE2C-FDCF-6147-AB8C-233215A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E258-F363-2345-9B11-5B7FEE2D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2FCB-C30F-5C4C-9001-8C6DF25D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0418-9BAA-434B-BBAA-E67DCE4D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731D-73E0-CF40-A0BD-B136F8FC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4D77C-49BC-1C4D-BAF9-923D9FD6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0923-70E1-1A43-8458-D8D4E41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15E9-A859-464F-B3E2-E53BCEA9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1DCC-5CF7-4747-882A-2256676A8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0534A-EBEC-0143-B9FC-6E603563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F220B-B0B4-FD47-B3A7-7B0DED73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256C-FB64-514A-A8D6-5DAACA83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D084F-6B86-F44F-B816-9445AF99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A1E7-A133-DB41-9586-AD66B6D6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A5B79-77CC-C241-8151-BE02B8DC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A1CD6-8355-F84B-9DD6-40D5959E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132E6-C062-D64E-8E22-7F1E4EDBF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2A7B6-28F0-364D-8F7A-048DB2B3E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094BE-2DDC-9446-9D85-EBE3B6FE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9889D-D6D4-8445-A17C-4B46B67A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9ECC6-32C4-E049-B467-EF2B6DEA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DC07-8762-1543-AE74-5468A892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E12F7-4699-954D-94C5-FFEE5968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3FB3D-7B34-5D4F-AAA4-21388A94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87C0-2570-974F-81E9-AB15233A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C40C9-8E49-2B4D-A8F4-794FDBD4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5E5B0-E797-9448-A12F-253D323B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21B18-76D9-C243-817B-13A05791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7619-573B-C347-917D-84A2533D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09F1-F257-6D40-951C-B9F8AACD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E9521-D9E7-4B4A-934B-2125DA3CD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2214E-ECAF-564A-A373-1FCA87DD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DDC3-865E-1D4C-9F65-EE3081CE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2E1C-D423-F44C-AD12-714F4D35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DD28-F369-3749-8836-F4EF89C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77044-05D8-B942-85B2-A9AE3B18E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BE44-12EC-2A44-8161-299337C7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CA70-CE77-7845-B82A-5BAC6E1C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BB63B-9504-0145-AE75-80221069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66ED-DEAC-9A45-9083-3FC1B257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57CE5-00CF-9C40-8508-2BC97431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9A37B-315E-354A-8B06-28C2C61C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7A68-AC8C-424B-A8F0-51A258337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566D-65EA-4E4D-96E9-CF49588558F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53F1-2BFF-E54F-9C8F-09FE393DC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EF64-07BF-6F49-B5BF-88918C461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DBA9-513F-1D44-A09B-2DB487A8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1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3645D4-FD4A-4A45-A861-B004681CFDE8}"/>
              </a:ext>
            </a:extLst>
          </p:cNvPr>
          <p:cNvSpPr/>
          <p:nvPr/>
        </p:nvSpPr>
        <p:spPr>
          <a:xfrm>
            <a:off x="6501006" y="2141951"/>
            <a:ext cx="1515649" cy="773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Fly towards target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D817A-916A-CF4E-8142-03B41A0271AC}"/>
              </a:ext>
            </a:extLst>
          </p:cNvPr>
          <p:cNvSpPr/>
          <p:nvPr/>
        </p:nvSpPr>
        <p:spPr>
          <a:xfrm>
            <a:off x="6501006" y="3732757"/>
            <a:ext cx="1515649" cy="773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Obstacle avoidance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520485-B126-ED44-B084-138463BABA20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6129100" y="2523304"/>
            <a:ext cx="371906" cy="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007D16-CE36-6C43-9076-A0E57882EAB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397369" y="2913959"/>
            <a:ext cx="0" cy="1205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6427A-EC79-7D44-ABA2-8279947353FE}"/>
              </a:ext>
            </a:extLst>
          </p:cNvPr>
          <p:cNvSpPr/>
          <p:nvPr/>
        </p:nvSpPr>
        <p:spPr>
          <a:xfrm>
            <a:off x="2842573" y="1957192"/>
            <a:ext cx="1515649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distance to the nearest reflector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70CE2-9E6F-8142-982B-36951C7C2FF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4358222" y="2528692"/>
            <a:ext cx="356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23240B-480B-7545-B2A6-466C11FD7F77}"/>
              </a:ext>
            </a:extLst>
          </p:cNvPr>
          <p:cNvCxnSpPr/>
          <p:nvPr/>
        </p:nvCxnSpPr>
        <p:spPr>
          <a:xfrm>
            <a:off x="5386190" y="4119498"/>
            <a:ext cx="1114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15BA70-5926-924E-98F2-0612F06AB597}"/>
              </a:ext>
            </a:extLst>
          </p:cNvPr>
          <p:cNvSpPr/>
          <p:nvPr/>
        </p:nvSpPr>
        <p:spPr>
          <a:xfrm>
            <a:off x="8546252" y="3732757"/>
            <a:ext cx="1515649" cy="773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based on IID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310993-70E8-324C-9720-A3B91C143DA8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8016655" y="4119498"/>
            <a:ext cx="529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086DE0-236A-D64B-9E15-7EE8C7F1974C}"/>
              </a:ext>
            </a:extLst>
          </p:cNvPr>
          <p:cNvSpPr/>
          <p:nvPr/>
        </p:nvSpPr>
        <p:spPr>
          <a:xfrm>
            <a:off x="8546251" y="2141951"/>
            <a:ext cx="1515649" cy="773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Based on target vector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4D5AB3-EC85-ED43-9855-F866617016D9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8016655" y="2528692"/>
            <a:ext cx="529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7943F232-E20D-A74F-9380-03E315A366EB}"/>
              </a:ext>
            </a:extLst>
          </p:cNvPr>
          <p:cNvSpPr/>
          <p:nvPr/>
        </p:nvSpPr>
        <p:spPr>
          <a:xfrm>
            <a:off x="4665638" y="2132649"/>
            <a:ext cx="1463462" cy="78131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&gt; 0.4m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6544FE-03E8-CD4C-B5B4-BE49EDA89318}"/>
              </a:ext>
            </a:extLst>
          </p:cNvPr>
          <p:cNvSpPr txBox="1"/>
          <p:nvPr/>
        </p:nvSpPr>
        <p:spPr>
          <a:xfrm>
            <a:off x="6073522" y="2112427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536117-8D9E-824D-824F-8ABC1728D2BA}"/>
              </a:ext>
            </a:extLst>
          </p:cNvPr>
          <p:cNvSpPr txBox="1"/>
          <p:nvPr/>
        </p:nvSpPr>
        <p:spPr>
          <a:xfrm>
            <a:off x="5730240" y="379171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877B5A-01F4-B24F-9492-CDBAD27B439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0061900" y="2523304"/>
            <a:ext cx="493027" cy="53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29861EF-7102-4C4D-964A-72D4C7EA2D91}"/>
              </a:ext>
            </a:extLst>
          </p:cNvPr>
          <p:cNvCxnSpPr>
            <a:cxnSpLocks/>
            <a:stCxn id="24" idx="3"/>
            <a:endCxn id="13" idx="0"/>
          </p:cNvCxnSpPr>
          <p:nvPr/>
        </p:nvCxnSpPr>
        <p:spPr>
          <a:xfrm flipH="1" flipV="1">
            <a:off x="3600398" y="1957192"/>
            <a:ext cx="6461503" cy="2162306"/>
          </a:xfrm>
          <a:prstGeom prst="bentConnector4">
            <a:avLst>
              <a:gd name="adj1" fmla="val -7479"/>
              <a:gd name="adj2" fmla="val 1207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D4AFB5-D054-1949-93BB-50AA5F90B738}"/>
              </a:ext>
            </a:extLst>
          </p:cNvPr>
          <p:cNvSpPr txBox="1"/>
          <p:nvPr/>
        </p:nvSpPr>
        <p:spPr>
          <a:xfrm>
            <a:off x="6129100" y="1156382"/>
            <a:ext cx="116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6846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Bei</dc:creator>
  <cp:lastModifiedBy>Ning Bei</cp:lastModifiedBy>
  <cp:revision>5</cp:revision>
  <dcterms:created xsi:type="dcterms:W3CDTF">2019-07-12T13:51:28Z</dcterms:created>
  <dcterms:modified xsi:type="dcterms:W3CDTF">2019-07-12T16:13:35Z</dcterms:modified>
</cp:coreProperties>
</file>