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94676"/>
  </p:normalViewPr>
  <p:slideViewPr>
    <p:cSldViewPr snapToGrid="0" snapToObjects="1">
      <p:cViewPr>
        <p:scale>
          <a:sx n="100" d="100"/>
          <a:sy n="100" d="100"/>
        </p:scale>
        <p:origin x="6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521-74F0-B841-B575-857802874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36A85-94AA-D34E-899E-9CFA2C20A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33D4-496E-6B4A-B3A4-1BC433FF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7388-401B-F244-8556-4164AA2A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BF91-879A-4F43-B6D5-7A6DB996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D1D3-51C9-A549-B9AF-79D445F7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B348C-70F9-074D-A749-E4E2C3F8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76E6-AF8B-7944-8258-C93DA130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1627-AA79-A04D-B371-6C6D221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D97D5-4F51-3649-99CA-E49140B6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4F3E-C0C6-4F4F-82D7-569130ABC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46CD5-5D80-824E-B716-17338D326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38F0-969E-BC49-A391-11A2A75D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B8C7-4ADE-974B-9E68-E1333CB0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E1D7-2BE4-CE4C-97B8-AC6D1912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4741-D852-4242-B7EE-398F9C81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6656-401A-6947-8A6A-D3718790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E465-359A-CD4F-A3FE-F80768B7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3E33-3D22-DD40-9A49-2507EFA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1B8E-F3CB-9245-99CA-120EFB3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FF65-E451-2D44-B0F8-5A35C20B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0AE6-DBB4-1640-ABB2-CCCE4DE7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0D5C-49D0-7D45-8860-424A9244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ABE5-DD5B-5848-B8B8-8F58FE53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A2B8-7DB5-6847-AC1D-8B2B415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E065-41C8-EE4B-88D0-C5888312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D9AF-13DE-5640-AB34-B46D3A7F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DB17-2AA7-7A4E-AA78-74A13838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CE1C-27D9-CE48-90C9-1B4EC74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6B34-EBD5-B34F-B3DB-FF350C2B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6F33-70BE-4948-AF4E-BD84D424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6D95-6F93-084D-94E1-765B8405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6D1D-BBDA-C548-8DCF-B4E3FE46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7B003-6107-5240-97E3-E9173286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59B83-9726-C344-9691-F808E238A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32718-F3E5-4B41-83F1-015853EDC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F75E9-6DFF-914B-A2DA-0060D843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63173-6762-B34A-B09F-1CAF8D25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6140-D52E-C741-863A-B07510B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D888-5AE1-D940-88F8-554759AF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625BD-B9FF-3244-B9DB-BEF1E2A8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3EF5F-B00D-E445-9700-37C0A760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1EA47-9665-0D46-BF1E-FD35B9C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7BFB5-4DAB-6947-8D96-8F5941AF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6CCBE-7E55-534B-A01B-BA39D82B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B24B-8976-544A-BB7A-752C7EB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61EA-3BF1-F547-95CB-5DD2F213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71C4-6C74-F644-937D-293ED750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13698-E047-AC4A-A852-6A41A241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46E90-AA67-C347-89DB-26A7EED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02C7-0A69-1D49-8840-6993C603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E494-1A5D-B04B-A9AE-68ABB426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BBD7-8DE9-E441-B068-2E00A355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CD725-9360-E44B-A21E-2BD820BA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330F-6F85-934C-9C32-BDB97648A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9A5D-A865-764C-94D0-9AEB85BB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6D0FA-C39B-4B41-90A8-A7B08D58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D3E39-234D-F048-BDC2-D1BEDA0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E4EA9-2ABE-D444-9D40-12539DAE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D6DF-A59D-8048-BD3C-7E63E75C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A056-DCE1-C448-9AA1-3BBFA2199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3ECA-FD67-A846-90EC-8D797EDC292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D35A-5CA6-8941-A015-ABA9D661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C9A0-E59F-5B4A-9F5A-7645910F3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D118-2569-B14A-A052-5053F241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E2FF40-DFA2-474E-8FFA-546F6CD42468}"/>
              </a:ext>
            </a:extLst>
          </p:cNvPr>
          <p:cNvGrpSpPr/>
          <p:nvPr/>
        </p:nvGrpSpPr>
        <p:grpSpPr>
          <a:xfrm>
            <a:off x="308810" y="1535230"/>
            <a:ext cx="11574379" cy="4048965"/>
            <a:chOff x="0" y="1479884"/>
            <a:chExt cx="13039543" cy="45615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C35E2E-CD57-0948-9EE6-D8B96774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79884"/>
              <a:ext cx="4237287" cy="45589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133232-7216-BE49-85B7-544AD5B5E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7767" y="1479884"/>
              <a:ext cx="4237286" cy="45615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D29E62-E519-2545-A232-5B5445C1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5533" y="1479884"/>
              <a:ext cx="4204010" cy="4558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764FA0B-CF6F-F64C-8F33-04F43AD93EE2}"/>
              </a:ext>
            </a:extLst>
          </p:cNvPr>
          <p:cNvGrpSpPr/>
          <p:nvPr/>
        </p:nvGrpSpPr>
        <p:grpSpPr>
          <a:xfrm>
            <a:off x="1587011" y="173626"/>
            <a:ext cx="9826675" cy="6408813"/>
            <a:chOff x="1286221" y="173626"/>
            <a:chExt cx="9826675" cy="6408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F4D35B-72DF-3647-BFB5-F9F2A7184BB7}"/>
                </a:ext>
              </a:extLst>
            </p:cNvPr>
            <p:cNvGrpSpPr/>
            <p:nvPr/>
          </p:nvGrpSpPr>
          <p:grpSpPr>
            <a:xfrm>
              <a:off x="1321195" y="173626"/>
              <a:ext cx="9791701" cy="6408813"/>
              <a:chOff x="613063" y="150775"/>
              <a:chExt cx="10965873" cy="717732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C72F30-BD53-D243-89A0-818EF9FE6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3063" y="150775"/>
                <a:ext cx="3413853" cy="341385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88D0D2B-631C-0847-A6DB-3BA6C89F1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6916" y="150775"/>
                <a:ext cx="3718921" cy="341385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997CEDE-5922-1042-B8C0-ABBB789B3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5837" y="150775"/>
                <a:ext cx="3833099" cy="341385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C69455B-9F8E-5A46-8EDA-DBB9959B45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534" r="2569" b="16297"/>
              <a:stretch/>
            </p:blipFill>
            <p:spPr>
              <a:xfrm>
                <a:off x="4246694" y="3564629"/>
                <a:ext cx="3504630" cy="376347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8F858F7-14AD-764F-AD03-F53C9A50C3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2068" r="3508" b="15620"/>
              <a:stretch/>
            </p:blipFill>
            <p:spPr>
              <a:xfrm>
                <a:off x="7989537" y="3564629"/>
                <a:ext cx="3461984" cy="3763471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CD42B19-C69F-6A40-8941-DB35869F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6221" y="3221942"/>
              <a:ext cx="3055656" cy="3360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5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5B8AD0-9C6D-B044-82D0-F930546CA5C8}"/>
              </a:ext>
            </a:extLst>
          </p:cNvPr>
          <p:cNvGrpSpPr/>
          <p:nvPr/>
        </p:nvGrpSpPr>
        <p:grpSpPr>
          <a:xfrm>
            <a:off x="657802" y="228600"/>
            <a:ext cx="8954301" cy="5810331"/>
            <a:chOff x="661737" y="228600"/>
            <a:chExt cx="11332113" cy="7353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19434C-1FD3-F04B-8F23-46152AAF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7240" y="228601"/>
              <a:ext cx="3702503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2B4F41-85C3-7144-BC3B-EE5017909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737" y="228600"/>
              <a:ext cx="3755397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12DA753-1763-044B-AB92-75CD5E4C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7134" y="228600"/>
              <a:ext cx="3850106" cy="3429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7A6B20-BEAC-634C-A829-AD338EB16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44" t="3433" r="4068" b="18508"/>
            <a:stretch/>
          </p:blipFill>
          <p:spPr>
            <a:xfrm>
              <a:off x="8363674" y="3657599"/>
              <a:ext cx="3630176" cy="39000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CE15E2-6083-0F4E-BE7F-88D671C6A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6095"/>
            <a:stretch/>
          </p:blipFill>
          <p:spPr>
            <a:xfrm>
              <a:off x="4513569" y="3657599"/>
              <a:ext cx="3630176" cy="39242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980E56-C2CB-8B46-AB65-2A59FED3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950" y="3657601"/>
              <a:ext cx="3629918" cy="3900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53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Bei</dc:creator>
  <cp:lastModifiedBy>Ning Bei</cp:lastModifiedBy>
  <cp:revision>9</cp:revision>
  <dcterms:created xsi:type="dcterms:W3CDTF">2019-05-12T14:07:01Z</dcterms:created>
  <dcterms:modified xsi:type="dcterms:W3CDTF">2019-05-13T14:53:04Z</dcterms:modified>
</cp:coreProperties>
</file>