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1383625" cy="30275213"/>
  <p:notesSz cx="7559675" cy="10691813"/>
  <p:embeddedFontLst>
    <p:embeddedFont>
      <p:font typeface="Noto Sans Symbols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Ngiro+y3Mu1MhZRuz7TVIQD+p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18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3788" y="812800"/>
            <a:ext cx="28305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3788" y="812800"/>
            <a:ext cx="2830512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6000" lvl="0" indent="-2160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03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/>
          <p:nvPr/>
        </p:nvSpPr>
        <p:spPr>
          <a:xfrm>
            <a:off x="2356160" y="0"/>
            <a:ext cx="17107742" cy="30275213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19459398" y="0"/>
            <a:ext cx="64151" cy="302752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2"/>
          <p:cNvSpPr txBox="1"/>
          <p:nvPr/>
        </p:nvSpPr>
        <p:spPr>
          <a:xfrm>
            <a:off x="3862949" y="2810063"/>
            <a:ext cx="728987" cy="66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41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374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4580869" y="3567237"/>
            <a:ext cx="13763136" cy="475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2822470" y="11186449"/>
            <a:ext cx="17658625" cy="1338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877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1052"/>
              </a:spcBef>
              <a:spcAft>
                <a:spcPts val="1052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 rot="5400000">
            <a:off x="-4700967" y="23461675"/>
            <a:ext cx="11754839" cy="41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 rot="5400000">
            <a:off x="-11389959" y="16343167"/>
            <a:ext cx="25981377" cy="42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379162" y="726614"/>
            <a:ext cx="1492719" cy="142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2356160" y="0"/>
            <a:ext cx="17107742" cy="30275213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19459398" y="0"/>
            <a:ext cx="64151" cy="302752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 txBox="1"/>
          <p:nvPr/>
        </p:nvSpPr>
        <p:spPr>
          <a:xfrm rot="5400000">
            <a:off x="17655932" y="2535183"/>
            <a:ext cx="1376145" cy="66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41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374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 rot="5400000">
            <a:off x="5605393" y="13969373"/>
            <a:ext cx="23150632" cy="232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48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 rot="5400000">
            <a:off x="-1104090" y="9982342"/>
            <a:ext cx="22424027" cy="1102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877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1052"/>
              </a:spcBef>
              <a:spcAft>
                <a:spcPts val="1052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 rot="5400000">
            <a:off x="-4700967" y="23461675"/>
            <a:ext cx="11754839" cy="41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 rot="5400000">
            <a:off x="-11389959" y="16343167"/>
            <a:ext cx="25981377" cy="42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379162" y="726614"/>
            <a:ext cx="1492719" cy="142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/>
        </p:nvSpPr>
        <p:spPr>
          <a:xfrm>
            <a:off x="2356161" y="0"/>
            <a:ext cx="13794648" cy="30275213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4"/>
          <p:cNvSpPr/>
          <p:nvPr/>
        </p:nvSpPr>
        <p:spPr>
          <a:xfrm>
            <a:off x="16150808" y="0"/>
            <a:ext cx="64151" cy="302752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4580866" y="15137604"/>
            <a:ext cx="9678172" cy="1001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822"/>
              <a:buFont typeface="Arial"/>
              <a:buNone/>
              <a:defRPr sz="982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4984115" y="10015752"/>
            <a:ext cx="9274923" cy="512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>
            <a:lvl1pPr lvl="0" algn="r">
              <a:lnSpc>
                <a:spcPct val="120000"/>
              </a:lnSpc>
              <a:spcBef>
                <a:spcPts val="877"/>
              </a:spcBef>
              <a:spcAft>
                <a:spcPts val="0"/>
              </a:spcAft>
              <a:buSzPts val="3368"/>
              <a:buNone/>
              <a:defRPr sz="3741" b="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3157"/>
              <a:buNone/>
              <a:defRPr sz="3508"/>
            </a:lvl2pPr>
            <a:lvl3pPr lvl="2" algn="ctr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841"/>
              <a:buNone/>
              <a:defRPr sz="3157"/>
            </a:lvl3pPr>
            <a:lvl4pPr lvl="3" algn="ctr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/>
            </a:lvl4pPr>
            <a:lvl5pPr lvl="4" algn="ctr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/>
            </a:lvl5pPr>
            <a:lvl6pPr lvl="5" algn="ctr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/>
            </a:lvl6pPr>
            <a:lvl7pPr lvl="6" algn="ctr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/>
            </a:lvl7pPr>
            <a:lvl8pPr lvl="7" algn="ctr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/>
            </a:lvl8pPr>
            <a:lvl9pPr lvl="8" algn="ctr">
              <a:lnSpc>
                <a:spcPct val="120000"/>
              </a:lnSpc>
              <a:spcBef>
                <a:spcPts val="1052"/>
              </a:spcBef>
              <a:spcAft>
                <a:spcPts val="1052"/>
              </a:spcAft>
              <a:buSzPts val="2525"/>
              <a:buNone/>
              <a:defRPr sz="2806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 rot="5400000">
            <a:off x="-4700967" y="23461675"/>
            <a:ext cx="11754839" cy="41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 rot="5400000">
            <a:off x="-11389959" y="16343167"/>
            <a:ext cx="25981377" cy="42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379162" y="726614"/>
            <a:ext cx="1492719" cy="142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838577" y="14401113"/>
            <a:ext cx="728987" cy="88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145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5145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459398" y="0"/>
            <a:ext cx="64151" cy="302752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2356160" y="0"/>
            <a:ext cx="17107742" cy="30275213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86623" y="3567237"/>
            <a:ext cx="13745974" cy="475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972291" y="9049357"/>
            <a:ext cx="13360304" cy="1765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877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1052"/>
              </a:spcBef>
              <a:spcAft>
                <a:spcPts val="1052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 rot="5400000">
            <a:off x="-4700967" y="23461675"/>
            <a:ext cx="11754839" cy="41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 rot="5400000">
            <a:off x="-11389959" y="16343167"/>
            <a:ext cx="25981377" cy="42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379162" y="726614"/>
            <a:ext cx="1492719" cy="142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862949" y="2810063"/>
            <a:ext cx="728987" cy="66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41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374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2356160" y="0"/>
            <a:ext cx="17107742" cy="30275213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19459398" y="0"/>
            <a:ext cx="64151" cy="302752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7473" y="14122378"/>
            <a:ext cx="13955060" cy="606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48"/>
              <a:buFont typeface="Arial"/>
              <a:buNone/>
              <a:defRPr sz="654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960353" y="10030567"/>
            <a:ext cx="13571245" cy="4091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877"/>
              </a:spcBef>
              <a:spcAft>
                <a:spcPts val="0"/>
              </a:spcAft>
              <a:buSzPts val="3368"/>
              <a:buNone/>
              <a:defRPr sz="374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3157"/>
              <a:buNone/>
              <a:defRPr sz="3508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841"/>
              <a:buNone/>
              <a:defRPr sz="3157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1052"/>
              </a:spcBef>
              <a:spcAft>
                <a:spcPts val="1052"/>
              </a:spcAft>
              <a:buSzPts val="2525"/>
              <a:buNone/>
              <a:defRPr sz="2806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 rot="5400000">
            <a:off x="-4700967" y="23461675"/>
            <a:ext cx="11754839" cy="41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 rot="5400000">
            <a:off x="-11389959" y="16343167"/>
            <a:ext cx="25981377" cy="42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379162" y="726614"/>
            <a:ext cx="1492719" cy="142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3846724" y="13349669"/>
            <a:ext cx="728987" cy="66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41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374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2356160" y="0"/>
            <a:ext cx="17107742" cy="30275213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86877" y="3557353"/>
            <a:ext cx="13757126" cy="477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96185" y="9079915"/>
            <a:ext cx="6677816" cy="1762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877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1052"/>
              </a:spcBef>
              <a:spcAft>
                <a:spcPts val="1052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11656881" y="9079915"/>
            <a:ext cx="6687123" cy="1762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877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1052"/>
              </a:spcBef>
              <a:spcAft>
                <a:spcPts val="1052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 rot="5400000">
            <a:off x="-4700967" y="23461675"/>
            <a:ext cx="11754839" cy="41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 rot="5400000">
            <a:off x="-11389959" y="16343167"/>
            <a:ext cx="25981377" cy="42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379162" y="726614"/>
            <a:ext cx="1492719" cy="142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19459398" y="0"/>
            <a:ext cx="64151" cy="302752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3862949" y="2810063"/>
            <a:ext cx="728987" cy="66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41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374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2356160" y="0"/>
            <a:ext cx="17107742" cy="30275213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19459398" y="0"/>
            <a:ext cx="64151" cy="302752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/>
          <p:nvPr/>
        </p:nvSpPr>
        <p:spPr>
          <a:xfrm>
            <a:off x="3862949" y="2810063"/>
            <a:ext cx="728987" cy="66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41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374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91936" y="3557351"/>
            <a:ext cx="13752068" cy="475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4591935" y="9070040"/>
            <a:ext cx="6682065" cy="315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77"/>
              </a:spcBef>
              <a:spcAft>
                <a:spcPts val="0"/>
              </a:spcAft>
              <a:buSzPts val="4209"/>
              <a:buNone/>
              <a:defRPr sz="4677" b="0" cap="none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3157"/>
              <a:buNone/>
              <a:defRPr sz="3508" b="1"/>
            </a:lvl2pPr>
            <a:lvl3pPr marL="1371600" lvl="2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841"/>
              <a:buNone/>
              <a:defRPr sz="3157" b="1"/>
            </a:lvl3pPr>
            <a:lvl4pPr marL="1828800" lvl="3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 b="1"/>
            </a:lvl4pPr>
            <a:lvl5pPr marL="2286000" lvl="4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 b="1"/>
            </a:lvl5pPr>
            <a:lvl6pPr marL="2743200" lvl="5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 b="1"/>
            </a:lvl6pPr>
            <a:lvl7pPr marL="3200400" lvl="6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 b="1"/>
            </a:lvl7pPr>
            <a:lvl8pPr marL="3657600" lvl="7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 b="1"/>
            </a:lvl8pPr>
            <a:lvl9pPr marL="4114800" lvl="8" indent="-228600" algn="l">
              <a:lnSpc>
                <a:spcPct val="120000"/>
              </a:lnSpc>
              <a:spcBef>
                <a:spcPts val="1052"/>
              </a:spcBef>
              <a:spcAft>
                <a:spcPts val="1052"/>
              </a:spcAft>
              <a:buSzPts val="2525"/>
              <a:buNone/>
              <a:defRPr sz="2806" b="1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4589413" y="12587436"/>
            <a:ext cx="6684588" cy="1412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877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1052"/>
              </a:spcBef>
              <a:spcAft>
                <a:spcPts val="1052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11656881" y="9070040"/>
            <a:ext cx="6687123" cy="315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77"/>
              </a:spcBef>
              <a:spcAft>
                <a:spcPts val="0"/>
              </a:spcAft>
              <a:buSzPts val="4209"/>
              <a:buNone/>
              <a:defRPr sz="4677" b="0" cap="none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3157"/>
              <a:buNone/>
              <a:defRPr sz="3508" b="1"/>
            </a:lvl2pPr>
            <a:lvl3pPr marL="1371600" lvl="2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841"/>
              <a:buNone/>
              <a:defRPr sz="3157" b="1"/>
            </a:lvl3pPr>
            <a:lvl4pPr marL="1828800" lvl="3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 b="1"/>
            </a:lvl4pPr>
            <a:lvl5pPr marL="2286000" lvl="4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 b="1"/>
            </a:lvl5pPr>
            <a:lvl6pPr marL="2743200" lvl="5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 b="1"/>
            </a:lvl6pPr>
            <a:lvl7pPr marL="3200400" lvl="6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 b="1"/>
            </a:lvl7pPr>
            <a:lvl8pPr marL="3657600" lvl="7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525"/>
              <a:buNone/>
              <a:defRPr sz="2806" b="1"/>
            </a:lvl8pPr>
            <a:lvl9pPr marL="4114800" lvl="8" indent="-228600" algn="l">
              <a:lnSpc>
                <a:spcPct val="120000"/>
              </a:lnSpc>
              <a:spcBef>
                <a:spcPts val="1052"/>
              </a:spcBef>
              <a:spcAft>
                <a:spcPts val="1052"/>
              </a:spcAft>
              <a:buSzPts val="2525"/>
              <a:buNone/>
              <a:defRPr sz="2806" b="1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4"/>
          </p:nvPr>
        </p:nvSpPr>
        <p:spPr>
          <a:xfrm>
            <a:off x="11656882" y="12587436"/>
            <a:ext cx="6687121" cy="1412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877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1052"/>
              </a:spcBef>
              <a:spcAft>
                <a:spcPts val="1052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 rot="5400000">
            <a:off x="-4700967" y="23461675"/>
            <a:ext cx="11754839" cy="41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 rot="5400000">
            <a:off x="-11389959" y="16343167"/>
            <a:ext cx="25981377" cy="42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379162" y="726614"/>
            <a:ext cx="1492719" cy="142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2356160" y="0"/>
            <a:ext cx="17107742" cy="30275213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19459398" y="0"/>
            <a:ext cx="64151" cy="302752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 txBox="1"/>
          <p:nvPr/>
        </p:nvSpPr>
        <p:spPr>
          <a:xfrm>
            <a:off x="3862949" y="2810063"/>
            <a:ext cx="728987" cy="66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41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374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86623" y="3567237"/>
            <a:ext cx="13745974" cy="475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 rot="5400000">
            <a:off x="-4700967" y="23461675"/>
            <a:ext cx="11754839" cy="41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 rot="5400000">
            <a:off x="-11389959" y="16343167"/>
            <a:ext cx="25981377" cy="42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379162" y="726614"/>
            <a:ext cx="1492719" cy="142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2356160" y="0"/>
            <a:ext cx="17107742" cy="30275213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19459398" y="0"/>
            <a:ext cx="64151" cy="302752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0"/>
          <p:cNvSpPr txBox="1"/>
          <p:nvPr/>
        </p:nvSpPr>
        <p:spPr>
          <a:xfrm>
            <a:off x="2758231" y="4978070"/>
            <a:ext cx="728987" cy="66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41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374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475034" y="5724031"/>
            <a:ext cx="4959352" cy="833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77"/>
              <a:buFont typeface="Arial"/>
              <a:buNone/>
              <a:defRPr sz="467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561217" y="3557351"/>
            <a:ext cx="8782786" cy="23150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877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1052"/>
              </a:spcBef>
              <a:spcAft>
                <a:spcPts val="1052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3475032" y="14065549"/>
            <a:ext cx="4959352" cy="105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77"/>
              </a:spcBef>
              <a:spcAft>
                <a:spcPts val="0"/>
              </a:spcAft>
              <a:buSzPts val="2947"/>
              <a:buNone/>
              <a:defRPr sz="3274"/>
            </a:lvl1pPr>
            <a:lvl2pPr marL="914400" lvl="1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210"/>
              <a:buNone/>
              <a:defRPr sz="2455"/>
            </a:lvl2pPr>
            <a:lvl3pPr marL="1371600" lvl="2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895"/>
              <a:buNone/>
              <a:defRPr sz="2105"/>
            </a:lvl3pPr>
            <a:lvl4pPr marL="1828800" lvl="3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579"/>
              <a:buNone/>
              <a:defRPr sz="1754"/>
            </a:lvl4pPr>
            <a:lvl5pPr marL="2286000" lvl="4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579"/>
              <a:buNone/>
              <a:defRPr sz="1754"/>
            </a:lvl5pPr>
            <a:lvl6pPr marL="2743200" lvl="5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579"/>
              <a:buNone/>
              <a:defRPr sz="1754"/>
            </a:lvl6pPr>
            <a:lvl7pPr marL="3200400" lvl="6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579"/>
              <a:buNone/>
              <a:defRPr sz="1754"/>
            </a:lvl7pPr>
            <a:lvl8pPr marL="3657600" lvl="7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579"/>
              <a:buNone/>
              <a:defRPr sz="1754"/>
            </a:lvl8pPr>
            <a:lvl9pPr marL="4114800" lvl="8" indent="-228600" algn="l">
              <a:lnSpc>
                <a:spcPct val="120000"/>
              </a:lnSpc>
              <a:spcBef>
                <a:spcPts val="1052"/>
              </a:spcBef>
              <a:spcAft>
                <a:spcPts val="1052"/>
              </a:spcAft>
              <a:buSzPts val="1579"/>
              <a:buNone/>
              <a:defRPr sz="1754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 rot="5400000">
            <a:off x="-4700967" y="23461675"/>
            <a:ext cx="11754839" cy="41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 rot="5400000">
            <a:off x="-11389959" y="16343167"/>
            <a:ext cx="25981377" cy="42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379162" y="726614"/>
            <a:ext cx="1492719" cy="142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2356160" y="0"/>
            <a:ext cx="17107742" cy="30275213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19459398" y="0"/>
            <a:ext cx="64151" cy="302752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2758231" y="4978070"/>
            <a:ext cx="728987" cy="668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41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374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>
            <a:spLocks noGrp="1"/>
          </p:cNvSpPr>
          <p:nvPr>
            <p:ph type="pic" idx="2"/>
          </p:nvPr>
        </p:nvSpPr>
        <p:spPr>
          <a:xfrm>
            <a:off x="10717507" y="14255"/>
            <a:ext cx="8717543" cy="30275213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</p:sp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3476642" y="5724028"/>
            <a:ext cx="6087720" cy="832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12"/>
              <a:buFont typeface="Arial"/>
              <a:buNone/>
              <a:defRPr sz="561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3475035" y="14051301"/>
            <a:ext cx="6089081" cy="1053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877"/>
              </a:spcBef>
              <a:spcAft>
                <a:spcPts val="0"/>
              </a:spcAft>
              <a:buSzPts val="3368"/>
              <a:buNone/>
              <a:defRPr sz="3741"/>
            </a:lvl1pPr>
            <a:lvl2pPr marL="914400" lvl="1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2210"/>
              <a:buNone/>
              <a:defRPr sz="2455"/>
            </a:lvl2pPr>
            <a:lvl3pPr marL="1371600" lvl="2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895"/>
              <a:buNone/>
              <a:defRPr sz="2105"/>
            </a:lvl3pPr>
            <a:lvl4pPr marL="1828800" lvl="3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579"/>
              <a:buNone/>
              <a:defRPr sz="1754"/>
            </a:lvl4pPr>
            <a:lvl5pPr marL="2286000" lvl="4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579"/>
              <a:buNone/>
              <a:defRPr sz="1754"/>
            </a:lvl5pPr>
            <a:lvl6pPr marL="2743200" lvl="5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579"/>
              <a:buNone/>
              <a:defRPr sz="1754"/>
            </a:lvl6pPr>
            <a:lvl7pPr marL="3200400" lvl="6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579"/>
              <a:buNone/>
              <a:defRPr sz="1754"/>
            </a:lvl7pPr>
            <a:lvl8pPr marL="3657600" lvl="7" indent="-228600" algn="l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SzPts val="1579"/>
              <a:buNone/>
              <a:defRPr sz="1754"/>
            </a:lvl8pPr>
            <a:lvl9pPr marL="4114800" lvl="8" indent="-228600" algn="l">
              <a:lnSpc>
                <a:spcPct val="120000"/>
              </a:lnSpc>
              <a:spcBef>
                <a:spcPts val="1052"/>
              </a:spcBef>
              <a:spcAft>
                <a:spcPts val="1052"/>
              </a:spcAft>
              <a:buSzPts val="1579"/>
              <a:buNone/>
              <a:defRPr sz="1754"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 rot="5400000">
            <a:off x="-4700967" y="23461675"/>
            <a:ext cx="11754839" cy="41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 rot="5400000">
            <a:off x="-11389959" y="16343167"/>
            <a:ext cx="25981377" cy="429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379162" y="726614"/>
            <a:ext cx="1492719" cy="142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586623" y="3567237"/>
            <a:ext cx="13745974" cy="475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48"/>
              <a:buFont typeface="Arial"/>
              <a:buNone/>
              <a:defRPr sz="654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972291" y="9049357"/>
            <a:ext cx="13360304" cy="1765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69144" algn="l" rtl="0">
              <a:lnSpc>
                <a:spcPct val="120000"/>
              </a:lnSpc>
              <a:spcBef>
                <a:spcPts val="877"/>
              </a:spcBef>
              <a:spcAft>
                <a:spcPts val="0"/>
              </a:spcAft>
              <a:buClr>
                <a:schemeClr val="accent6"/>
              </a:buClr>
              <a:buSzPts val="3788"/>
              <a:buFont typeface="Noto Sans Symbols"/>
              <a:buChar char="▪"/>
              <a:defRPr sz="420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42455" algn="l" rtl="0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Clr>
                <a:schemeClr val="accent6"/>
              </a:buClr>
              <a:buSzPts val="3368"/>
              <a:buFont typeface="Noto Sans Symbols"/>
              <a:buChar char="▪"/>
              <a:defRPr sz="374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5709" algn="l" rtl="0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Clr>
                <a:schemeClr val="accent6"/>
              </a:buClr>
              <a:buSzPts val="2947"/>
              <a:buFont typeface="Noto Sans Symbols"/>
              <a:buChar char="▪"/>
              <a:defRPr sz="327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8962" algn="l" rtl="0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Clr>
                <a:schemeClr val="accent6"/>
              </a:buClr>
              <a:buSzPts val="2525"/>
              <a:buFont typeface="Noto Sans Symbols"/>
              <a:buChar char="▪"/>
              <a:defRPr sz="2806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8962" algn="l" rtl="0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Clr>
                <a:schemeClr val="accent6"/>
              </a:buClr>
              <a:buSzPts val="2525"/>
              <a:buFont typeface="Noto Sans Symbols"/>
              <a:buChar char="▪"/>
              <a:defRPr sz="2806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5589" algn="l" rtl="0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Clr>
                <a:schemeClr val="accent6"/>
              </a:buClr>
              <a:buSzPts val="2315"/>
              <a:buFont typeface="Noto Sans Symbols"/>
              <a:buChar char="▪"/>
              <a:defRPr sz="257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5589" algn="l" rtl="0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Clr>
                <a:schemeClr val="accent6"/>
              </a:buClr>
              <a:buSzPts val="2315"/>
              <a:buFont typeface="Noto Sans Symbols"/>
              <a:buChar char="▪"/>
              <a:defRPr sz="257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5589" algn="l" rtl="0">
              <a:lnSpc>
                <a:spcPct val="120000"/>
              </a:lnSpc>
              <a:spcBef>
                <a:spcPts val="1052"/>
              </a:spcBef>
              <a:spcAft>
                <a:spcPts val="0"/>
              </a:spcAft>
              <a:buClr>
                <a:schemeClr val="accent6"/>
              </a:buClr>
              <a:buSzPts val="2315"/>
              <a:buFont typeface="Noto Sans Symbols"/>
              <a:buChar char="▪"/>
              <a:defRPr sz="257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5589" algn="l" rtl="0">
              <a:lnSpc>
                <a:spcPct val="120000"/>
              </a:lnSpc>
              <a:spcBef>
                <a:spcPts val="1052"/>
              </a:spcBef>
              <a:spcAft>
                <a:spcPts val="1052"/>
              </a:spcAft>
              <a:buClr>
                <a:schemeClr val="accent6"/>
              </a:buClr>
              <a:buSzPts val="2315"/>
              <a:buFont typeface="Noto Sans Symbols"/>
              <a:buChar char="▪"/>
              <a:defRPr sz="257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/>
        </p:nvSpPr>
        <p:spPr>
          <a:xfrm>
            <a:off x="396000" y="239347"/>
            <a:ext cx="14112000" cy="19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</a:pPr>
            <a:r>
              <a:rPr lang="en-GB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&lt;project title&gt;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>
            <a:off x="708863" y="7131797"/>
            <a:ext cx="84960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GB" sz="8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&lt;student name&gt;</a:t>
            </a:r>
            <a:endParaRPr dirty="0"/>
          </a:p>
        </p:txBody>
      </p:sp>
      <p:sp>
        <p:nvSpPr>
          <p:cNvPr id="115" name="Google Shape;115;p1"/>
          <p:cNvSpPr txBox="1"/>
          <p:nvPr/>
        </p:nvSpPr>
        <p:spPr>
          <a:xfrm>
            <a:off x="708863" y="8352131"/>
            <a:ext cx="13104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GB" sz="4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Final year project. Supervisor: &lt;insert supervisor name&gt;</a:t>
            </a:r>
            <a:endParaRPr dirty="0"/>
          </a:p>
        </p:txBody>
      </p:sp>
      <p:sp>
        <p:nvSpPr>
          <p:cNvPr id="116" name="Google Shape;116;p1"/>
          <p:cNvSpPr txBox="1"/>
          <p:nvPr/>
        </p:nvSpPr>
        <p:spPr>
          <a:xfrm>
            <a:off x="389628" y="9491501"/>
            <a:ext cx="10079700" cy="7062008"/>
          </a:xfrm>
          <a:prstGeom prst="rect">
            <a:avLst/>
          </a:prstGeom>
          <a:noFill/>
          <a:ln w="76300" cap="flat" cmpd="sng">
            <a:solidFill>
              <a:srgbClr val="F1C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83150" rIns="216000" bIns="1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7000"/>
              <a:buFont typeface="Arial"/>
              <a:buNone/>
            </a:pPr>
            <a:r>
              <a:rPr lang="en-GB" sz="7000" b="1" i="0" u="none" strike="noStrike" cap="none" dirty="0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Aims &amp; objectives</a:t>
            </a: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endParaRPr lang="en-GB" sz="4000" dirty="0">
              <a:solidFill>
                <a:schemeClr val="lt1"/>
              </a:solidFill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endParaRPr lang="en-GB" sz="4000" dirty="0">
              <a:solidFill>
                <a:schemeClr val="lt1"/>
              </a:solidFill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endParaRPr lang="en-GB" sz="4000" dirty="0">
              <a:solidFill>
                <a:schemeClr val="lt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</a:pPr>
            <a:endParaRPr lang="en-GB" sz="4000" dirty="0">
              <a:solidFill>
                <a:schemeClr val="lt1"/>
              </a:solidFill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endParaRPr lang="en-US"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389628" y="16830939"/>
            <a:ext cx="10079700" cy="6538788"/>
          </a:xfrm>
          <a:prstGeom prst="rect">
            <a:avLst/>
          </a:prstGeom>
          <a:noFill/>
          <a:ln w="76300" cap="flat" cmpd="sng">
            <a:solidFill>
              <a:srgbClr val="F1C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83150" rIns="216000" bIns="1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7000"/>
              <a:buFont typeface="Arial"/>
              <a:buNone/>
            </a:pPr>
            <a:r>
              <a:rPr lang="en-GB" sz="7000" b="1" i="0" u="none" strike="noStrike" cap="none" dirty="0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Literature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Relevant literature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Professional, ethical, legal, social, environmental, security issues</a:t>
            </a: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endParaRPr lang="en-GB" sz="4000" dirty="0">
              <a:solidFill>
                <a:schemeClr val="lt1"/>
              </a:solidFill>
            </a:endParaRPr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endParaRPr lang="en-US"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endParaRPr lang="en-US"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endParaRPr lang="en-US"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endParaRPr lang="en-US"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endParaRPr lang="en-US"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endParaRPr lang="en-US"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endParaRPr lang="en-US"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endParaRPr lang="en-US"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endParaRPr lang="en-GB"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395928" y="23647158"/>
            <a:ext cx="10073400" cy="6231011"/>
          </a:xfrm>
          <a:prstGeom prst="rect">
            <a:avLst/>
          </a:prstGeom>
          <a:noFill/>
          <a:ln w="76300" cap="flat" cmpd="sng">
            <a:solidFill>
              <a:srgbClr val="F1C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83150" rIns="216000" bIns="1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7000"/>
              <a:buFont typeface="Arial"/>
              <a:buNone/>
            </a:pPr>
            <a:r>
              <a:rPr lang="en-GB" sz="7000" b="1" i="0" u="none" strike="noStrike" cap="none" dirty="0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Methods used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Justification for choices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specification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planning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US"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4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10901697" y="9514651"/>
            <a:ext cx="10079700" cy="5292293"/>
          </a:xfrm>
          <a:prstGeom prst="rect">
            <a:avLst/>
          </a:prstGeom>
          <a:noFill/>
          <a:ln w="76300" cap="flat" cmpd="sng">
            <a:solidFill>
              <a:srgbClr val="F1C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83150" rIns="216000" bIns="1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7000"/>
              <a:buFont typeface="Arial"/>
              <a:buNone/>
            </a:pPr>
            <a:r>
              <a:rPr lang="en-GB" sz="7000" b="1" i="0" u="none" strike="noStrike" cap="none" dirty="0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Project Artefact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and or hardware created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US"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1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10907997" y="15092690"/>
            <a:ext cx="10073400" cy="5307682"/>
          </a:xfrm>
          <a:prstGeom prst="rect">
            <a:avLst/>
          </a:prstGeom>
          <a:noFill/>
          <a:ln w="76300" cap="flat" cmpd="sng">
            <a:solidFill>
              <a:srgbClr val="F1C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83150" rIns="216000" bIns="1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7000"/>
              <a:buFont typeface="Arial"/>
              <a:buNone/>
            </a:pPr>
            <a:r>
              <a:rPr lang="en-GB" sz="7000" b="1" i="0" u="none" strike="noStrike" cap="none" dirty="0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 and deliverables of the project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US" sz="1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GB"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10907997" y="20661456"/>
            <a:ext cx="10073400" cy="4553629"/>
          </a:xfrm>
          <a:prstGeom prst="rect">
            <a:avLst/>
          </a:prstGeom>
          <a:noFill/>
          <a:ln w="76300" cap="flat" cmpd="sng">
            <a:solidFill>
              <a:srgbClr val="F1C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83150" rIns="216000" bIns="1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7000"/>
              <a:buFont typeface="Arial"/>
              <a:buNone/>
            </a:pPr>
            <a:r>
              <a:rPr lang="en-GB" sz="7000" b="1" i="0" u="none" strike="noStrike" cap="none" dirty="0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 achieved?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Critical reflection</a:t>
            </a:r>
            <a:endParaRPr lang="en-GB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US"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lang="en-US"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10907997" y="25492769"/>
            <a:ext cx="10073400" cy="4385400"/>
          </a:xfrm>
          <a:prstGeom prst="rect">
            <a:avLst/>
          </a:prstGeom>
          <a:noFill/>
          <a:ln w="76300" cap="flat" cmpd="sng">
            <a:solidFill>
              <a:srgbClr val="F1C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83150" rIns="216000" bIns="1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7000"/>
              <a:buFont typeface="Arial"/>
              <a:buNone/>
            </a:pPr>
            <a:r>
              <a:rPr lang="en-GB" sz="7000" b="1" i="0" u="none" strike="noStrike" cap="none" dirty="0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Some key references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Video URL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Source code URL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4000"/>
              <a:buFont typeface="Arial"/>
              <a:buNone/>
            </a:pPr>
            <a:r>
              <a:rPr lang="en-GB" sz="4000" b="0" i="0" u="none" strike="noStrike" cap="none" dirty="0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708863" y="2177350"/>
            <a:ext cx="19965900" cy="5015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GB" sz="4000" dirty="0">
                <a:solidFill>
                  <a:schemeClr val="accent2"/>
                </a:solidFill>
              </a:rPr>
              <a:t>This is a suggested template that you can use to create your poster.  You can move the boxes according to your design needs.  Also delete this information box when creating your poster.</a:t>
            </a:r>
            <a:endParaRPr sz="4000" dirty="0"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GB" sz="4000" b="1" dirty="0">
                <a:solidFill>
                  <a:schemeClr val="accent2"/>
                </a:solidFill>
              </a:rPr>
              <a:t>Remember: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Be clear about your message: Decide what you want to say on your poster.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Make it eye-catching: Use images/visuals and colors to grab attention.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FFFFFF"/>
                </a:solidFill>
              </a:rPr>
              <a:t>Organise</a:t>
            </a:r>
            <a:r>
              <a:rPr lang="en-US" sz="4000" dirty="0">
                <a:solidFill>
                  <a:srgbClr val="FFFFFF"/>
                </a:solidFill>
              </a:rPr>
              <a:t> your info: Put the most important details first  Ensure key details stand out.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FF"/>
                </a:solidFill>
              </a:rPr>
              <a:t>Keep it simple: Avoid clutter and focus on essential elements</a:t>
            </a:r>
            <a:r>
              <a:rPr lang="en-US" sz="4000" b="1" dirty="0">
                <a:solidFill>
                  <a:srgbClr val="FFFFFF"/>
                </a:solidFill>
              </a:rPr>
              <a:t>.</a:t>
            </a:r>
            <a:endParaRPr sz="4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/>
        </p:nvSpPr>
        <p:spPr>
          <a:xfrm>
            <a:off x="396000" y="239347"/>
            <a:ext cx="14112000" cy="19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Arial"/>
              <a:buNone/>
            </a:pPr>
            <a:r>
              <a:rPr lang="en-GB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&lt;project title&gt;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>
            <a:off x="648000" y="4104000"/>
            <a:ext cx="84960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GB" sz="8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&lt;student name&gt;</a:t>
            </a:r>
            <a:endParaRPr/>
          </a:p>
        </p:txBody>
      </p:sp>
      <p:sp>
        <p:nvSpPr>
          <p:cNvPr id="115" name="Google Shape;115;p1"/>
          <p:cNvSpPr txBox="1"/>
          <p:nvPr/>
        </p:nvSpPr>
        <p:spPr>
          <a:xfrm>
            <a:off x="648000" y="5472000"/>
            <a:ext cx="13104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GB"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Final year project. Supervisor: &lt;insert supervisor name&gt;</a:t>
            </a:r>
            <a:endParaRPr/>
          </a:p>
        </p:txBody>
      </p:sp>
      <p:sp>
        <p:nvSpPr>
          <p:cNvPr id="116" name="Google Shape;116;p1"/>
          <p:cNvSpPr txBox="1"/>
          <p:nvPr/>
        </p:nvSpPr>
        <p:spPr>
          <a:xfrm>
            <a:off x="395925" y="6840000"/>
            <a:ext cx="10079700" cy="7463700"/>
          </a:xfrm>
          <a:prstGeom prst="rect">
            <a:avLst/>
          </a:prstGeom>
          <a:noFill/>
          <a:ln w="76300" cap="flat" cmpd="sng">
            <a:solidFill>
              <a:srgbClr val="F1C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83150" rIns="216000" bIns="1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7000"/>
              <a:buFont typeface="Arial"/>
              <a:buNone/>
            </a:pPr>
            <a:r>
              <a:rPr lang="en-GB" sz="7000" b="1" i="0" u="none" strike="noStrike" cap="none" dirty="0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Aims &amp; objectives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395999" y="14134551"/>
            <a:ext cx="10079700" cy="8079600"/>
          </a:xfrm>
          <a:prstGeom prst="rect">
            <a:avLst/>
          </a:prstGeom>
          <a:noFill/>
          <a:ln w="76300" cap="flat" cmpd="sng">
            <a:solidFill>
              <a:srgbClr val="F1C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83150" rIns="216000" bIns="1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7000"/>
              <a:buFont typeface="Arial"/>
              <a:buNone/>
            </a:pPr>
            <a:r>
              <a:rPr lang="en-GB" sz="7000" b="1" i="0" u="none" strike="noStrike" cap="none" dirty="0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Literature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Relevant literature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Professional, ethical, legal, social, environmental, security issues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395999" y="22250548"/>
            <a:ext cx="10073400" cy="7463700"/>
          </a:xfrm>
          <a:prstGeom prst="rect">
            <a:avLst/>
          </a:prstGeom>
          <a:noFill/>
          <a:ln w="76300" cap="flat" cmpd="sng">
            <a:solidFill>
              <a:srgbClr val="F1C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83150" rIns="216000" bIns="1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7000"/>
              <a:buFont typeface="Arial"/>
              <a:buNone/>
            </a:pPr>
            <a:r>
              <a:rPr lang="en-GB" sz="7000" b="1" i="0" u="none" strike="noStrike" cap="none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Methods used</a:t>
            </a:r>
            <a:endParaRPr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Justification for choices</a:t>
            </a:r>
            <a:endParaRPr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specification</a:t>
            </a:r>
            <a:endParaRPr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planning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10901697" y="6196886"/>
            <a:ext cx="10079700" cy="5616900"/>
          </a:xfrm>
          <a:prstGeom prst="rect">
            <a:avLst/>
          </a:prstGeom>
          <a:noFill/>
          <a:ln w="76300" cap="flat" cmpd="sng">
            <a:solidFill>
              <a:srgbClr val="F1C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83150" rIns="216000" bIns="1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7000"/>
              <a:buFont typeface="Arial"/>
              <a:buNone/>
            </a:pPr>
            <a:r>
              <a:rPr lang="en-GB" sz="7000" b="1" i="0" u="none" strike="noStrike" cap="none" dirty="0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Project Artefact</a:t>
            </a:r>
            <a:endParaRPr dirty="0"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and or hardware created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10907998" y="12175572"/>
            <a:ext cx="10073400" cy="6232500"/>
          </a:xfrm>
          <a:prstGeom prst="rect">
            <a:avLst/>
          </a:prstGeom>
          <a:noFill/>
          <a:ln w="76300" cap="flat" cmpd="sng">
            <a:solidFill>
              <a:srgbClr val="F1C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83150" rIns="216000" bIns="1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7000"/>
              <a:buFont typeface="Arial"/>
              <a:buNone/>
            </a:pPr>
            <a:r>
              <a:rPr lang="en-GB" sz="7000" b="1" i="0" u="none" strike="noStrike" cap="none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 and deliverables of the project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10907998" y="18487635"/>
            <a:ext cx="10073400" cy="6848100"/>
          </a:xfrm>
          <a:prstGeom prst="rect">
            <a:avLst/>
          </a:prstGeom>
          <a:noFill/>
          <a:ln w="76300" cap="flat" cmpd="sng">
            <a:solidFill>
              <a:srgbClr val="F1C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83150" rIns="216000" bIns="1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7000"/>
              <a:buFont typeface="Arial"/>
              <a:buNone/>
            </a:pPr>
            <a:r>
              <a:rPr lang="en-GB" sz="7000" b="1" i="0" u="none" strike="noStrike" cap="none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 achieved?</a:t>
            </a:r>
            <a:endParaRPr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Critical reflection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10907997" y="25389539"/>
            <a:ext cx="10073400" cy="4385400"/>
          </a:xfrm>
          <a:prstGeom prst="rect">
            <a:avLst/>
          </a:prstGeom>
          <a:noFill/>
          <a:ln w="76300" cap="flat" cmpd="sng">
            <a:solidFill>
              <a:srgbClr val="F1C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83150" rIns="216000" bIns="1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7000"/>
              <a:buFont typeface="Arial"/>
              <a:buNone/>
            </a:pPr>
            <a:r>
              <a:rPr lang="en-GB" sz="7000" b="1" i="0" u="none" strike="noStrike" cap="none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●"/>
            </a:pPr>
            <a:r>
              <a:rPr lang="en-GB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Some key references</a:t>
            </a:r>
            <a:endParaRPr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4000"/>
              <a:buFont typeface="Arial"/>
              <a:buChar char="●"/>
            </a:pPr>
            <a:r>
              <a:rPr lang="en-GB" sz="4000" b="0" i="0" u="none" strike="noStrike" cap="none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Video URL</a:t>
            </a:r>
            <a:endParaRPr/>
          </a:p>
          <a:p>
            <a:pPr marL="4572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4000"/>
              <a:buFont typeface="Arial"/>
              <a:buChar char="●"/>
            </a:pPr>
            <a:r>
              <a:rPr lang="en-GB" sz="4000" b="0" i="0" u="none" strike="noStrike" cap="none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Source code URL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909"/>
              </a:buClr>
              <a:buSzPts val="4000"/>
              <a:buFont typeface="Arial"/>
              <a:buNone/>
            </a:pPr>
            <a:r>
              <a:rPr lang="en-GB" sz="4000" b="0" i="0" u="none" strike="noStrike" cap="none">
                <a:solidFill>
                  <a:srgbClr val="F9C90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708863" y="2177350"/>
            <a:ext cx="199659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GB" sz="4000" dirty="0">
                <a:solidFill>
                  <a:srgbClr val="FFFFFF"/>
                </a:solidFill>
              </a:rPr>
              <a:t>This is a suggested template that you can use to create your poster.</a:t>
            </a:r>
            <a:endParaRPr sz="4000" dirty="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GB" sz="4000" dirty="0">
                <a:solidFill>
                  <a:srgbClr val="FFFFFF"/>
                </a:solidFill>
              </a:rPr>
              <a:t>Remember: </a:t>
            </a:r>
            <a:endParaRPr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53760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Madison">
      <a:dk1>
        <a:srgbClr val="000000"/>
      </a:dk1>
      <a:lt1>
        <a:srgbClr val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Custom</PresentationFormat>
  <Paragraphs>146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Noto Sans Symbols</vt:lpstr>
      <vt:lpstr>Arial</vt:lpstr>
      <vt:lpstr>Madison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Rolf</dc:creator>
  <cp:lastModifiedBy>Samia Kamal</cp:lastModifiedBy>
  <cp:revision>3</cp:revision>
  <dcterms:created xsi:type="dcterms:W3CDTF">2018-04-04T15:00:12Z</dcterms:created>
  <dcterms:modified xsi:type="dcterms:W3CDTF">2024-02-26T12:38:17Z</dcterms:modified>
</cp:coreProperties>
</file>