
<file path=[Content_Types].xml><?xml version="1.0" encoding="utf-8"?>
<Types xmlns="http://schemas.openxmlformats.org/package/2006/content-types"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30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13A5-7F69-46AA-9269-94D5495D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9891-59A8-4793-A33D-53838051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04A8-F9CA-4821-A1A2-924FA4F0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C826-858F-4D65-BDF0-D85BFA4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6B81-033E-48D5-BDD7-226278C0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6C8F-8751-43F7-9680-173F3F4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8E20E-5E4F-4EE3-BF61-CB610678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534E-AADD-417E-AAD6-6F457CC7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5D42-C000-4807-BB7A-862F1731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FEE4-C3BB-42B2-A09F-EED2EF7D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24060-B6D3-4E81-B3D2-8BFE365A1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D473B-6966-4E6B-9F46-E964BD272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F9DC-F7B8-4EFE-A747-E5B98980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4E51-7AB5-4B17-A704-026FAAE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B005A-F1E8-4700-B84A-AD2CA5A0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09CE-BEF6-437E-9B9C-3624AADB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1FED-2C4A-43BE-BDAC-640CE47F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FFE3-123B-4935-B083-D772813A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0181-E6E5-48BF-B46B-8F7EC470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AA63C-4AA3-4EBE-B1F5-1B1C9E34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B318-6D5B-4745-B134-494BF355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E4E91-022D-4D8A-B5CF-28700D25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D8A4-45D4-40F5-A930-00B5D5CC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C98E-80AF-456A-B9C2-D76D6816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7D882-2F6E-499D-BAEB-A2977331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52CA-4398-4819-B8DB-540E60AE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67A4-0DBE-491A-AF30-DE906799A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A8225-3772-4251-BA19-9200657BC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7C6A0-8FA4-48DC-87E0-62006C63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AD276-3D16-428D-BAD5-1E78AC4F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51BBE-F62C-4280-9B03-49F0E52C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4938-1202-45E8-A4EB-C675B5B9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7B060-160D-40C3-9F74-6A690896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F2BC8-3070-4231-A9AB-BD45A6EFA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F7C2A-B59F-40EF-9307-8D45D8F7A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4336-75C3-4357-945D-D6A1A8260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9AFAE-66B4-4283-A412-308C650B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7E78E-B91C-42CA-9B77-EAF6EC30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EE1F2-2AB9-48B4-969D-ED85D182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C96D-187B-42AA-9895-7F41F7C1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FAD47-3719-47FB-831B-E818AD8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BD7E6-3C0F-4340-B5B8-4C4E3ED6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73875-ED33-420B-ACDB-6AE27C13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0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B2DC-A097-42F8-AF93-EE8F2C09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AC22D-2941-466C-8791-E9C28065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8BB4E-F16A-4070-BFC8-5FC95CBF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68C4-64A0-47FB-A204-B25FAFF3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B398-79D7-489C-AD13-2A449887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8ED2C-6C5A-40EC-B50C-AB338FE8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6E442-D51A-43AD-B0D4-1CDA8B7E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97CAC-C1D3-4441-A972-F329F7FA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BB4F4-CA93-4E41-A028-FD651372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C189-CB96-4C7F-96B0-77298C13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1FFF0-45DA-4373-A4FD-EBD2E467B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2D5E-8721-4E62-BC3F-D85DA5042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91D1B-33AE-4244-9C05-07E7197D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1E0AF-005F-44DF-978A-00F18078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9777F-980B-4718-A63B-FE85E55D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41F49-96AB-402B-8962-CB66757A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70FA6-2EE9-4D48-B677-1DD54C36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6990-68F4-4806-9E2F-9F00FA1F5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D19A-0372-4B11-B720-C11DD3C19E1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8CE0-4D25-4B81-B208-73496917E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2D0D-32C1-46D4-A96E-3B129985A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9B5EE-FC12-4AC4-9936-851650A9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7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sejlc\Desktop\Visual%20Studio%20Code.lnk" TargetMode="External"/><Relationship Id="rId3" Type="http://schemas.openxmlformats.org/officeDocument/2006/relationships/image" Target="../media/image1.jpg"/><Relationship Id="rId7" Type="http://schemas.openxmlformats.org/officeDocument/2006/relationships/hyperlink" Target="file:///C:\Users\sejlc\Desktop\What'sIMC\5thtry\5thtry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package" Target="../embeddings/Microsoft_PowerPoint_Presentation.pptx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s in the sky&#10;&#10;Description automatically generated">
            <a:extLst>
              <a:ext uri="{FF2B5EF4-FFF2-40B4-BE49-F238E27FC236}">
                <a16:creationId xmlns:a16="http://schemas.microsoft.com/office/drawing/2014/main" id="{C75AE9E8-97D9-41EC-8336-1EB954966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6" r="-1" b="1724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C2D8D-EE36-4A2B-BDC2-66F66E425114}"/>
              </a:ext>
            </a:extLst>
          </p:cNvPr>
          <p:cNvSpPr txBox="1"/>
          <p:nvPr/>
        </p:nvSpPr>
        <p:spPr>
          <a:xfrm>
            <a:off x="2467433" y="2140835"/>
            <a:ext cx="6865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egoe Print" panose="02000600000000000000" pitchFamily="2" charset="0"/>
              </a:rPr>
              <a:t>WHAT’S IN MY CLOSET???</a:t>
            </a:r>
          </a:p>
        </p:txBody>
      </p:sp>
    </p:spTree>
    <p:extLst>
      <p:ext uri="{BB962C8B-B14F-4D97-AF65-F5344CB8AC3E}">
        <p14:creationId xmlns:p14="http://schemas.microsoft.com/office/powerpoint/2010/main" val="254477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s in the sky&#10;&#10;Description automatically generated">
            <a:extLst>
              <a:ext uri="{FF2B5EF4-FFF2-40B4-BE49-F238E27FC236}">
                <a16:creationId xmlns:a16="http://schemas.microsoft.com/office/drawing/2014/main" id="{C75AE9E8-97D9-41EC-8336-1EB954966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6" r="-1" b="1724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07C55-4A8E-4A4D-B89A-B87CCC243A9B}"/>
              </a:ext>
            </a:extLst>
          </p:cNvPr>
          <p:cNvSpPr txBox="1"/>
          <p:nvPr/>
        </p:nvSpPr>
        <p:spPr>
          <a:xfrm>
            <a:off x="753374" y="563593"/>
            <a:ext cx="1036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Print" panose="02000600000000000000" pitchFamily="2" charset="0"/>
              </a:rPr>
              <a:t>High Level Goal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  <a:latin typeface="Segoe Print" panose="02000600000000000000" pitchFamily="2" charset="0"/>
              </a:rPr>
              <a:t>Have a functioning application that will track what is in and out of my wife’s closet.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  <a:latin typeface="Segoe Print" panose="02000600000000000000" pitchFamily="2" charset="0"/>
              </a:rPr>
              <a:t>Track what is at the dry cleaners and what isn’t.</a:t>
            </a:r>
          </a:p>
        </p:txBody>
      </p:sp>
    </p:spTree>
    <p:extLst>
      <p:ext uri="{BB962C8B-B14F-4D97-AF65-F5344CB8AC3E}">
        <p14:creationId xmlns:p14="http://schemas.microsoft.com/office/powerpoint/2010/main" val="17232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s in the sky&#10;&#10;Description automatically generated">
            <a:extLst>
              <a:ext uri="{FF2B5EF4-FFF2-40B4-BE49-F238E27FC236}">
                <a16:creationId xmlns:a16="http://schemas.microsoft.com/office/drawing/2014/main" id="{C75AE9E8-97D9-41EC-8336-1EB954966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6" r="-1" b="1724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07C55-4A8E-4A4D-B89A-B87CCC243A9B}"/>
              </a:ext>
            </a:extLst>
          </p:cNvPr>
          <p:cNvSpPr txBox="1"/>
          <p:nvPr/>
        </p:nvSpPr>
        <p:spPr>
          <a:xfrm>
            <a:off x="753374" y="563593"/>
            <a:ext cx="10363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Print" panose="02000600000000000000" pitchFamily="2" charset="0"/>
              </a:rPr>
              <a:t>The Driving Factor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egoe Print" panose="02000600000000000000" pitchFamily="2" charset="0"/>
              </a:rPr>
              <a:t>Before COVID when my wife went to work, she always wondered what was at the dry cleaners and what wasn’t.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egoe Print" panose="02000600000000000000" pitchFamily="2" charset="0"/>
              </a:rPr>
              <a:t>She has too many clothes to keep track of.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egoe Print" panose="02000600000000000000" pitchFamily="2" charset="0"/>
              </a:rPr>
              <a:t>WINE &amp; PRIME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egoe Print" panose="02000600000000000000" pitchFamily="2" charset="0"/>
              </a:rPr>
              <a:t>Drink wine and order from Amazon Prime.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chemeClr val="bg1"/>
                </a:solidFill>
                <a:latin typeface="Segoe Print" panose="02000600000000000000" pitchFamily="2" charset="0"/>
              </a:rPr>
              <a:t>Fedex</a:t>
            </a:r>
            <a:r>
              <a:rPr lang="en-US" sz="3200" dirty="0">
                <a:solidFill>
                  <a:schemeClr val="bg1"/>
                </a:solidFill>
                <a:latin typeface="Segoe Print" panose="02000600000000000000" pitchFamily="2" charset="0"/>
              </a:rPr>
              <a:t> delivery shows up on Monday all the while you forgot you ordered anything at all       (WINE&amp;PRIME).</a:t>
            </a:r>
          </a:p>
        </p:txBody>
      </p:sp>
    </p:spTree>
    <p:extLst>
      <p:ext uri="{BB962C8B-B14F-4D97-AF65-F5344CB8AC3E}">
        <p14:creationId xmlns:p14="http://schemas.microsoft.com/office/powerpoint/2010/main" val="38088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s in the sky&#10;&#10;Description automatically generated">
            <a:extLst>
              <a:ext uri="{FF2B5EF4-FFF2-40B4-BE49-F238E27FC236}">
                <a16:creationId xmlns:a16="http://schemas.microsoft.com/office/drawing/2014/main" id="{C75AE9E8-97D9-41EC-8336-1EB954966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6" r="-1" b="1724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07C55-4A8E-4A4D-B89A-B87CCC243A9B}"/>
              </a:ext>
            </a:extLst>
          </p:cNvPr>
          <p:cNvSpPr txBox="1"/>
          <p:nvPr/>
        </p:nvSpPr>
        <p:spPr>
          <a:xfrm>
            <a:off x="753374" y="563593"/>
            <a:ext cx="10363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Print" panose="02000600000000000000" pitchFamily="2" charset="0"/>
              </a:rPr>
              <a:t>High Level Requirements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Segoe Print" panose="02000600000000000000" pitchFamily="2" charset="0"/>
              </a:rPr>
              <a:t>Full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egoe Print" panose="02000600000000000000" pitchFamily="2" charset="0"/>
              </a:rPr>
              <a:t>Database to pull from (all clothing that goes to dry cleaners will be checked out).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egoe Print" panose="02000600000000000000" pitchFamily="2" charset="0"/>
              </a:rPr>
              <a:t>Method to scan each piece of clothing that is used.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egoe Print" panose="02000600000000000000" pitchFamily="2" charset="0"/>
              </a:rPr>
              <a:t>In in=true or out=false.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7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s in the sky&#10;&#10;Description automatically generated">
            <a:extLst>
              <a:ext uri="{FF2B5EF4-FFF2-40B4-BE49-F238E27FC236}">
                <a16:creationId xmlns:a16="http://schemas.microsoft.com/office/drawing/2014/main" id="{C75AE9E8-97D9-41EC-8336-1EB954966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6" r="-1" b="1724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07C55-4A8E-4A4D-B89A-B87CCC243A9B}"/>
              </a:ext>
            </a:extLst>
          </p:cNvPr>
          <p:cNvSpPr txBox="1"/>
          <p:nvPr/>
        </p:nvSpPr>
        <p:spPr>
          <a:xfrm>
            <a:off x="753374" y="563593"/>
            <a:ext cx="10363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Print" panose="02000600000000000000" pitchFamily="2" charset="0"/>
              </a:rPr>
              <a:t>High Level Requirements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Segoe Print" panose="02000600000000000000" pitchFamily="2" charset="0"/>
              </a:rPr>
              <a:t>Stretch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egoe Print" panose="02000600000000000000" pitchFamily="2" charset="0"/>
              </a:rPr>
              <a:t>Clothing broken down into different tables that pair well together for outfits.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  <a:latin typeface="Segoe Print" panose="02000600000000000000" pitchFamily="2" charset="0"/>
              </a:rPr>
              <a:t>Pants (by color), blouses (summer/winter, SL, LS, color), dresses (color, short, long), and maybe shoes.</a:t>
            </a:r>
          </a:p>
        </p:txBody>
      </p:sp>
    </p:spTree>
    <p:extLst>
      <p:ext uri="{BB962C8B-B14F-4D97-AF65-F5344CB8AC3E}">
        <p14:creationId xmlns:p14="http://schemas.microsoft.com/office/powerpoint/2010/main" val="332923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s in the sky&#10;&#10;Description automatically generated">
            <a:extLst>
              <a:ext uri="{FF2B5EF4-FFF2-40B4-BE49-F238E27FC236}">
                <a16:creationId xmlns:a16="http://schemas.microsoft.com/office/drawing/2014/main" id="{C75AE9E8-97D9-41EC-8336-1EB954966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6" r="-1" b="1724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FCC8D1-4A19-4532-A947-1D500045D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13" y="2253472"/>
            <a:ext cx="6663681" cy="4077189"/>
          </a:xfrm>
          <a:prstGeom prst="rect">
            <a:avLst/>
          </a:prstGeom>
        </p:spPr>
      </p:pic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CDCA3859-0B72-4710-A701-AAB76767A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86630"/>
              </p:ext>
            </p:extLst>
          </p:nvPr>
        </p:nvGraphicFramePr>
        <p:xfrm>
          <a:off x="8109219" y="2179490"/>
          <a:ext cx="31750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resentation" r:id="rId5" imgW="3174840" imgH="1785960" progId="PowerPoint.Show.12">
                  <p:embed/>
                </p:oleObj>
              </mc:Choice>
              <mc:Fallback>
                <p:oleObj name="Presentation" r:id="rId5" imgW="3174840" imgH="178596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09219" y="2179490"/>
                        <a:ext cx="3175000" cy="178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3EE078E-C3D1-4578-8AB3-2CC5BEFBB0A8}"/>
              </a:ext>
            </a:extLst>
          </p:cNvPr>
          <p:cNvSpPr txBox="1"/>
          <p:nvPr/>
        </p:nvSpPr>
        <p:spPr>
          <a:xfrm>
            <a:off x="753374" y="563593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Print" panose="02000600000000000000" pitchFamily="2" charset="0"/>
              </a:rPr>
              <a:t>Diagram</a:t>
            </a:r>
            <a:endParaRPr lang="en-US" sz="32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649E7-BD71-4872-B265-DFF789591525}"/>
              </a:ext>
            </a:extLst>
          </p:cNvPr>
          <p:cNvSpPr txBox="1"/>
          <p:nvPr/>
        </p:nvSpPr>
        <p:spPr>
          <a:xfrm>
            <a:off x="8367623" y="4612257"/>
            <a:ext cx="309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Print" panose="02000600000000000000" pitchFamily="2" charset="0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</a:t>
            </a:r>
            <a:r>
              <a:rPr lang="en-US" dirty="0" err="1">
                <a:solidFill>
                  <a:schemeClr val="bg1"/>
                </a:solidFill>
                <a:latin typeface="Segoe Print" panose="02000600000000000000" pitchFamily="2" charset="0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stie</a:t>
            </a:r>
            <a:endParaRPr 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Print" panose="02000600000000000000" pitchFamily="2" charset="0"/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Code</a:t>
            </a:r>
            <a:endParaRPr 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Print</vt:lpstr>
      <vt:lpstr>Wingdings</vt:lpstr>
      <vt:lpstr>Office Theme</vt:lpstr>
      <vt:lpstr>Microsoft 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Callahan</dc:creator>
  <cp:lastModifiedBy>Shawn Callahan</cp:lastModifiedBy>
  <cp:revision>8</cp:revision>
  <dcterms:created xsi:type="dcterms:W3CDTF">2020-05-16T13:30:13Z</dcterms:created>
  <dcterms:modified xsi:type="dcterms:W3CDTF">2020-05-16T14:44:57Z</dcterms:modified>
</cp:coreProperties>
</file>