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C84-CF8C-46F3-B246-6F087A7D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CD6E-AF86-4ADB-8899-FBF95E34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8860-6239-4A92-8A90-FB31E8B0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329B-14BE-48AC-8435-B414C42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7EBA-3493-45E6-BAA1-5042678C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3E09-7474-49E6-A40B-D8BC4731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8C5-9FEB-4CA7-963E-331B4683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EFA1-8419-45EE-B44E-8548D69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796E-3E95-4CAF-8B91-AD6D556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632D-A214-451F-B4B4-FB7F8F52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1FD8C-714B-446A-AE67-9AEEF090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A640-A0EA-4E4F-9C5A-C0D97694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3085-C240-4731-9E4F-0F9F4D76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AA4D-F5DF-4D93-9D36-FBEE69F1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D7F6-99DA-4FFF-A31B-820942D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3D13-93A0-4D17-9ABB-01235743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1AC3-C342-4108-9B0A-AE26D922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EC74-5B2B-4A98-9146-836E360D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A1B1-3232-4602-AE3A-D4E04375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91AC-E864-47FE-BE8D-A30E6AE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52D-B576-4075-827B-041A40A1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1BF2-E4BC-496F-BCFD-04C7B302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F2DB-21F1-4164-B772-649D8FB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F666-E101-4EAD-A09B-809E67BA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6854-4C73-4568-994D-73765058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D175-4A39-4479-AC34-25306BFC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345A-7C38-4CA6-88C3-CAC22FF7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8EBA1-4DC0-4EC0-9DD9-B6E89628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C427-C277-4716-A2E4-0126651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5719-50A1-4A7C-BEE5-C3007111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CFCC-1964-49A7-8CF3-1E062E6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3CFC-6FAC-4EE6-BDAA-DF0CCDC6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F7D9-DBAB-46F1-A126-ACAA9583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1FD4-2E46-4FEB-85AF-05EA9D9E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3295-ED74-45F0-B2C2-12EFDA002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D9D3A-C171-4026-A597-333AB661B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8D87D-E99E-4ED2-8331-B1BF32B3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68626-46D8-42C9-BD97-BEF88F2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6515-9F94-49FC-8E87-B336D237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0475-6143-402B-B5E2-F35CEE89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97CA-A9A1-49C3-A978-F33BCC6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5DEFB-8FF7-4FE2-B702-7712D91D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763D-0D88-4E75-A08F-DC0DBFB5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B603A-442E-4673-8A54-97CD5DA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BF081-DE3F-4457-BF8C-65F57BBA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1AC4-352A-4C80-A68B-4651082D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7C70-938F-4ED6-8E91-988C8A63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FB33-575C-431A-9A31-7DAC1F4F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B3E4-2256-4EBA-9AC1-AE99A1D7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E276-02AF-47CB-A2CF-0C89DA59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86DD-77C7-4C14-BE77-D18C97AE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07A7-1340-4D91-B8AC-9A2A2017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3722-B5BD-4807-8B59-6ABB9562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D3EF4-ACE1-4144-A198-26C4BD120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FB31D-ADCA-4082-9175-8ECFEC5E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735E-5961-4168-8607-74DAD942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8453-6F36-4398-B06E-773559CD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F98D-E53A-4A7C-A9D3-99226AF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8C2A-4C8D-49A7-A792-E6BEA550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65EB-C630-495B-903B-D046B447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E348-8ABC-4733-9756-247F5D1A1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C8B2-881C-4006-845E-7961A226573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880A-B80A-4A2B-90C9-DE1AFC64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AB69-9500-4716-87FC-071EC07F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A5C6-CEED-4E92-AFE2-9514E19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2F9EB-2275-40DA-B24A-6B2AA788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0" y="1976283"/>
            <a:ext cx="2551953" cy="2430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9EE9D-F1D2-49CC-9A95-515EAB65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55" y="1976283"/>
            <a:ext cx="2551953" cy="2450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A1BDF-07BB-46AE-A140-D8496D4A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138" y="1913930"/>
            <a:ext cx="2703739" cy="26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Callahan</dc:creator>
  <cp:lastModifiedBy>Shawn Callahan</cp:lastModifiedBy>
  <cp:revision>1</cp:revision>
  <dcterms:created xsi:type="dcterms:W3CDTF">2020-05-16T12:19:56Z</dcterms:created>
  <dcterms:modified xsi:type="dcterms:W3CDTF">2020-05-16T12:23:13Z</dcterms:modified>
</cp:coreProperties>
</file>