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9" r:id="rId4"/>
    <p:sldId id="259" r:id="rId5"/>
    <p:sldId id="270" r:id="rId6"/>
    <p:sldId id="258" r:id="rId7"/>
    <p:sldId id="261" r:id="rId8"/>
    <p:sldId id="262" r:id="rId9"/>
    <p:sldId id="265" r:id="rId10"/>
    <p:sldId id="266" r:id="rId11"/>
    <p:sldId id="273" r:id="rId12"/>
    <p:sldId id="274" r:id="rId13"/>
    <p:sldId id="271" r:id="rId14"/>
    <p:sldId id="272" r:id="rId15"/>
    <p:sldId id="275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27/03/2015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</a:t>
            </a:r>
            <a:r>
              <a:rPr lang="en-CA" dirty="0" smtClean="0"/>
              <a:t>Information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eBay, Groupon, McDonalds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204864"/>
            <a:ext cx="3566160" cy="3593592"/>
          </a:xfrm>
        </p:spPr>
        <p:txBody>
          <a:bodyPr/>
          <a:lstStyle/>
          <a:p>
            <a:pPr marL="45720" indent="0">
              <a:buNone/>
            </a:pPr>
            <a:endParaRPr lang="en-CA" dirty="0"/>
          </a:p>
          <a:p>
            <a:r>
              <a:rPr lang="en-CA" dirty="0" smtClean="0"/>
              <a:t>Ensure data privacy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Connect to parse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Setup quick login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43628"/>
            <a:ext cx="2472333" cy="439526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– Secure Login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232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2060848"/>
            <a:ext cx="3566160" cy="3593592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Allow quick access to information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Encrypted information stored on device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16832"/>
            <a:ext cx="2472333" cy="4395259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– Quick Login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318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1154097"/>
          </a:xfrm>
        </p:spPr>
        <p:txBody>
          <a:bodyPr/>
          <a:lstStyle/>
          <a:p>
            <a:r>
              <a:rPr lang="en-CA" dirty="0" smtClean="0"/>
              <a:t>Features - Messaging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2242331"/>
            <a:ext cx="2449698" cy="435501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39351"/>
            <a:ext cx="2448272" cy="435248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570584" y="234888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Font typeface="Wingdings" charset="2"/>
              <a:buNone/>
            </a:pP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507473" y="177281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Sorted By Date</a:t>
            </a:r>
            <a:endParaRPr lang="en-C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05704" y="1772816"/>
            <a:ext cx="361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Mark Messages As </a:t>
            </a:r>
            <a:r>
              <a:rPr lang="en-CA" b="1" dirty="0"/>
              <a:t>R</a:t>
            </a:r>
            <a:r>
              <a:rPr lang="en-CA" b="1" dirty="0" smtClean="0"/>
              <a:t>ead (Grey)</a:t>
            </a:r>
            <a:endParaRPr lang="en-CA" b="1" dirty="0"/>
          </a:p>
        </p:txBody>
      </p:sp>
      <p:sp>
        <p:nvSpPr>
          <p:cNvPr id="12" name="Rectangle 11"/>
          <p:cNvSpPr/>
          <p:nvPr/>
        </p:nvSpPr>
        <p:spPr>
          <a:xfrm>
            <a:off x="1290023" y="2897726"/>
            <a:ext cx="2273866" cy="531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898093" y="2852936"/>
            <a:ext cx="219418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541458" y="4230926"/>
            <a:ext cx="341852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Click to read message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6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04" y="2236814"/>
            <a:ext cx="2448272" cy="43524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- Messaging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52" y="2236814"/>
            <a:ext cx="2449700" cy="43550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1750" y="17728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Push Notifications</a:t>
            </a:r>
            <a:endParaRPr lang="en-C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10207" y="177281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Delete Message</a:t>
            </a:r>
            <a:endParaRPr lang="en-CA" b="1" dirty="0"/>
          </a:p>
        </p:txBody>
      </p:sp>
      <p:sp>
        <p:nvSpPr>
          <p:cNvPr id="15" name="Rectangle 14"/>
          <p:cNvSpPr/>
          <p:nvPr/>
        </p:nvSpPr>
        <p:spPr>
          <a:xfrm>
            <a:off x="1225640" y="2778713"/>
            <a:ext cx="2338248" cy="434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681077" y="2236814"/>
            <a:ext cx="341852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App doesn’t need to be running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5004049" y="3861048"/>
            <a:ext cx="2088232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71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36814"/>
            <a:ext cx="2453630" cy="436201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81" y="2199657"/>
            <a:ext cx="2472333" cy="4395259"/>
          </a:xfrm>
        </p:spPr>
      </p:pic>
      <p:sp>
        <p:nvSpPr>
          <p:cNvPr id="7" name="TextBox 6"/>
          <p:cNvSpPr txBox="1"/>
          <p:nvPr/>
        </p:nvSpPr>
        <p:spPr>
          <a:xfrm>
            <a:off x="1062400" y="173158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List of Prescriptions</a:t>
            </a:r>
            <a:endParaRPr lang="en-C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35070" y="1742431"/>
            <a:ext cx="405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View dosage range of specific drug</a:t>
            </a:r>
            <a:endParaRPr lang="en-CA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- Prescriptions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17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Doctors wanted a mobile solution to securely send </a:t>
            </a:r>
            <a:r>
              <a:rPr lang="en-CA" dirty="0" smtClean="0"/>
              <a:t>a patient medical information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Clinical and Pharmacogenetic Predictors of Circulating Atorvastatin and Rosuvastatin Concentration in Routine Clinical Care</a:t>
            </a:r>
          </a:p>
          <a:p>
            <a:endParaRPr lang="en-CA" dirty="0" smtClean="0"/>
          </a:p>
          <a:p>
            <a:r>
              <a:rPr lang="en-CA" dirty="0"/>
              <a:t>Study by the Genomics lab at the University </a:t>
            </a:r>
            <a:r>
              <a:rPr lang="en-CA" dirty="0" smtClean="0"/>
              <a:t>Hospital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Uses patients genotype to determine recommended dosage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7315200" cy="1154097"/>
          </a:xfrm>
        </p:spPr>
        <p:txBody>
          <a:bodyPr/>
          <a:lstStyle/>
          <a:p>
            <a:r>
              <a:rPr lang="en-CA" dirty="0" smtClean="0"/>
              <a:t>Early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1721"/>
            <a:ext cx="7315200" cy="4475631"/>
          </a:xfrm>
        </p:spPr>
        <p:txBody>
          <a:bodyPr>
            <a:normAutofit/>
          </a:bodyPr>
          <a:lstStyle/>
          <a:p>
            <a:r>
              <a:rPr lang="en-CA" dirty="0" smtClean="0"/>
              <a:t>Mobile solution to allow patients to view their personal prescription information</a:t>
            </a:r>
          </a:p>
          <a:p>
            <a:pPr marL="45720" indent="0">
              <a:buNone/>
            </a:pPr>
            <a:endParaRPr lang="en-CA" dirty="0" smtClean="0"/>
          </a:p>
          <a:p>
            <a:r>
              <a:rPr lang="en-CA" dirty="0" smtClean="0"/>
              <a:t>Create mock database based on hospitals structure</a:t>
            </a:r>
          </a:p>
          <a:p>
            <a:pPr marL="45720" indent="0">
              <a:buNone/>
            </a:pPr>
            <a:endParaRPr lang="en-CA" dirty="0"/>
          </a:p>
          <a:p>
            <a:r>
              <a:rPr lang="en-CA" dirty="0" smtClean="0"/>
              <a:t>Provide one-way communication from the doctors to the patients</a:t>
            </a:r>
          </a:p>
          <a:p>
            <a:endParaRPr lang="en-CA" dirty="0"/>
          </a:p>
          <a:p>
            <a:r>
              <a:rPr lang="en-CA" dirty="0"/>
              <a:t>Implement security measures at both backend and application levels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7315200" cy="1154097"/>
          </a:xfrm>
        </p:spPr>
        <p:txBody>
          <a:bodyPr/>
          <a:lstStyle/>
          <a:p>
            <a:r>
              <a:rPr lang="en-US" dirty="0" smtClean="0"/>
              <a:t>Application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93729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CA" dirty="0"/>
          </a:p>
          <a:p>
            <a:r>
              <a:rPr lang="en-CA" dirty="0"/>
              <a:t>Proof of concept for funding deployable </a:t>
            </a:r>
            <a:r>
              <a:rPr lang="en-CA" dirty="0" smtClean="0"/>
              <a:t>system</a:t>
            </a:r>
          </a:p>
          <a:p>
            <a:endParaRPr lang="en-CA" dirty="0"/>
          </a:p>
          <a:p>
            <a:r>
              <a:rPr lang="en-CA" dirty="0" smtClean="0"/>
              <a:t>Personalized medication app</a:t>
            </a:r>
          </a:p>
          <a:p>
            <a:endParaRPr lang="en-CA" dirty="0"/>
          </a:p>
          <a:p>
            <a:r>
              <a:rPr lang="en-CA" dirty="0"/>
              <a:t>Security requirements for accessing actual hospital database beyond scale of </a:t>
            </a:r>
            <a:r>
              <a:rPr lang="en-CA" dirty="0" smtClean="0"/>
              <a:t>assignment</a:t>
            </a:r>
          </a:p>
          <a:p>
            <a:endParaRPr lang="en-CA" dirty="0"/>
          </a:p>
          <a:p>
            <a:r>
              <a:rPr lang="en-CA" dirty="0"/>
              <a:t>Will allow doctors to concentrate more time on research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1154097"/>
          </a:xfrm>
        </p:spPr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6832"/>
            <a:ext cx="7315200" cy="460851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endParaRPr lang="en-CA" dirty="0" smtClean="0"/>
          </a:p>
          <a:p>
            <a:r>
              <a:rPr lang="en-CA" dirty="0" smtClean="0"/>
              <a:t>Display maximum dosage for either atorvastatin or </a:t>
            </a:r>
            <a:r>
              <a:rPr lang="en-CA" dirty="0" err="1" smtClean="0"/>
              <a:t>rosuvastatin</a:t>
            </a:r>
            <a:r>
              <a:rPr lang="en-CA" dirty="0" smtClean="0"/>
              <a:t> if the patient is taking one of them</a:t>
            </a:r>
          </a:p>
          <a:p>
            <a:endParaRPr lang="en-CA" dirty="0" smtClean="0"/>
          </a:p>
          <a:p>
            <a:r>
              <a:rPr lang="en-CA" dirty="0" smtClean="0"/>
              <a:t>Connect to database to update local data</a:t>
            </a:r>
          </a:p>
          <a:p>
            <a:pPr marL="45720" indent="0">
              <a:buNone/>
            </a:pPr>
            <a:endParaRPr lang="en-CA" dirty="0" smtClean="0"/>
          </a:p>
          <a:p>
            <a:r>
              <a:rPr lang="en-CA" dirty="0" smtClean="0"/>
              <a:t>Provide one way communication to patient</a:t>
            </a:r>
          </a:p>
          <a:p>
            <a:endParaRPr lang="en-CA" dirty="0" smtClean="0"/>
          </a:p>
          <a:p>
            <a:r>
              <a:rPr lang="en-CA" dirty="0" smtClean="0"/>
              <a:t>Send push notification when doctor sends a message</a:t>
            </a:r>
          </a:p>
          <a:p>
            <a:endParaRPr lang="en-CA" dirty="0" smtClean="0"/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60648"/>
            <a:ext cx="7315200" cy="79405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Use Case Diagram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484784"/>
            <a:ext cx="6624736" cy="4965124"/>
          </a:xfrm>
        </p:spPr>
      </p:pic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</a:t>
            </a:r>
            <a:r>
              <a:rPr lang="en-CA" dirty="0" smtClean="0"/>
              <a:t>TLS, </a:t>
            </a:r>
            <a:r>
              <a:rPr lang="en-CA" dirty="0"/>
              <a:t>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 (no injections)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555</TotalTime>
  <Words>363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Perspective</vt:lpstr>
      <vt:lpstr>Secure Android Application for Patient Information</vt:lpstr>
      <vt:lpstr>Background</vt:lpstr>
      <vt:lpstr>Research Findings</vt:lpstr>
      <vt:lpstr>Early Goals</vt:lpstr>
      <vt:lpstr>Application Benefits</vt:lpstr>
      <vt:lpstr>Language, SDK, API, Platforms</vt:lpstr>
      <vt:lpstr>Functional Requirements</vt:lpstr>
      <vt:lpstr>Use Case Diagram</vt:lpstr>
      <vt:lpstr>Non-Functional Requirements</vt:lpstr>
      <vt:lpstr>Non-Functional Requirements</vt:lpstr>
      <vt:lpstr>PowerPoint Presentation</vt:lpstr>
      <vt:lpstr>PowerPoint Presentation</vt:lpstr>
      <vt:lpstr>Features - Messaging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anton ostia</cp:lastModifiedBy>
  <cp:revision>43</cp:revision>
  <dcterms:created xsi:type="dcterms:W3CDTF">2014-11-02T16:28:11Z</dcterms:created>
  <dcterms:modified xsi:type="dcterms:W3CDTF">2015-03-27T15:49:30Z</dcterms:modified>
</cp:coreProperties>
</file>