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69" r:id="rId5"/>
    <p:sldId id="259" r:id="rId6"/>
    <p:sldId id="270" r:id="rId7"/>
    <p:sldId id="258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04/11/2014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04/11/2014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04/11/2014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04/11/2014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04/11/2014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04/11/2014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04/11/2014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04/11/2014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04/11/2014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04/11/2014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04/11/2014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EA3E9C6-D988-452F-9C00-5DEE413B1A0F}" type="datetimeFigureOut">
              <a:rPr lang="en-CA" smtClean="0"/>
              <a:t>04/11/2014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.com/docs/data#security-classes" TargetMode="External"/><Relationship Id="rId2" Type="http://schemas.openxmlformats.org/officeDocument/2006/relationships/hyperlink" Target="http://techcrunch.com/2012/03/26/parse-be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rcgenetics.ahajournals.org/content/early/2013/07/22/CIRCGENETICS.113.000099.sho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828384" cy="1894362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Secure Android Application for Patient Data Transfer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797152"/>
            <a:ext cx="7315200" cy="1296144"/>
          </a:xfrm>
        </p:spPr>
        <p:txBody>
          <a:bodyPr>
            <a:normAutofit/>
          </a:bodyPr>
          <a:lstStyle/>
          <a:p>
            <a:r>
              <a:rPr lang="en-CA" dirty="0" smtClean="0"/>
              <a:t>Anton Ostia</a:t>
            </a:r>
            <a:br>
              <a:rPr lang="en-CA" dirty="0" smtClean="0"/>
            </a:br>
            <a:r>
              <a:rPr lang="en-CA" dirty="0" smtClean="0"/>
              <a:t>Shawn </a:t>
            </a:r>
            <a:r>
              <a:rPr lang="en-CA" dirty="0" err="1" smtClean="0"/>
              <a:t>Hesch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SE 4450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61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22049"/>
          </a:xfrm>
        </p:spPr>
        <p:txBody>
          <a:bodyPr/>
          <a:lstStyle/>
          <a:p>
            <a:pPr algn="ctr"/>
            <a:r>
              <a:rPr lang="en-CA" dirty="0" smtClean="0"/>
              <a:t>Class Diagram</a:t>
            </a:r>
            <a:endParaRPr lang="en-CA" dirty="0"/>
          </a:p>
        </p:txBody>
      </p:sp>
      <p:pic>
        <p:nvPicPr>
          <p:cNvPr id="1027" name="Picture 3" descr="D:\School\Design SE 4450\pics\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5" y="1196751"/>
            <a:ext cx="7992888" cy="528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20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No training required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Interface will be intuitive</a:t>
            </a:r>
          </a:p>
          <a:p>
            <a:pPr marL="320040" lvl="1" indent="0">
              <a:buNone/>
            </a:pPr>
            <a:endParaRPr lang="en-CA" dirty="0" smtClean="0"/>
          </a:p>
          <a:p>
            <a:r>
              <a:rPr lang="en-CA" dirty="0" smtClean="0"/>
              <a:t>Security</a:t>
            </a:r>
            <a:endParaRPr lang="en-CA" dirty="0"/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connections are made with HTTPS and </a:t>
            </a:r>
            <a:r>
              <a:rPr lang="en-CA" dirty="0" smtClean="0"/>
              <a:t>TLS, </a:t>
            </a:r>
            <a:r>
              <a:rPr lang="en-CA" dirty="0"/>
              <a:t>and Parse will reject all non-HTTPS connections, preventing Man-in-the-Middle attacks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Application will not be able to update data on the server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Application </a:t>
            </a:r>
            <a:r>
              <a:rPr lang="en-CA" dirty="0"/>
              <a:t>will ensure only valid </a:t>
            </a:r>
            <a:r>
              <a:rPr lang="en-CA" dirty="0" smtClean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106477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Scalability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In 2012, Parse announced more than 10,000 applications running on their platform with a 40% month-over-month growth </a:t>
            </a:r>
            <a:r>
              <a:rPr lang="en-CA" dirty="0" smtClean="0"/>
              <a:t>rate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Currently used by Cisco, Cadillac, </a:t>
            </a:r>
            <a:r>
              <a:rPr lang="en-CA" dirty="0" smtClean="0"/>
              <a:t>Food </a:t>
            </a:r>
            <a:r>
              <a:rPr lang="en-CA" dirty="0" smtClean="0"/>
              <a:t>Network, etc.</a:t>
            </a:r>
          </a:p>
          <a:p>
            <a:pPr marL="320040" lvl="1" indent="0">
              <a:buNone/>
            </a:pPr>
            <a:endParaRPr lang="en-CA" dirty="0" smtClean="0"/>
          </a:p>
          <a:p>
            <a:pPr>
              <a:buFont typeface="Wingdings" pitchFamily="2" charset="2"/>
              <a:buChar char="§"/>
            </a:pPr>
            <a:r>
              <a:rPr lang="en-CA" dirty="0"/>
              <a:t>Performance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users will be able to view </a:t>
            </a:r>
            <a:r>
              <a:rPr lang="en-CA" dirty="0" smtClean="0"/>
              <a:t>all user </a:t>
            </a:r>
            <a:r>
              <a:rPr lang="en-CA" dirty="0"/>
              <a:t>information within 5</a:t>
            </a:r>
            <a:r>
              <a:rPr lang="en-CA" dirty="0" smtClean="0"/>
              <a:t> </a:t>
            </a:r>
            <a:r>
              <a:rPr lang="en-CA" dirty="0"/>
              <a:t>seconds after </a:t>
            </a:r>
            <a:r>
              <a:rPr lang="en-CA" dirty="0" smtClean="0"/>
              <a:t>logging in</a:t>
            </a:r>
            <a:endParaRPr lang="en-CA" dirty="0"/>
          </a:p>
          <a:p>
            <a:pPr marL="32004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18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445" y="116632"/>
            <a:ext cx="7315200" cy="1154097"/>
          </a:xfrm>
        </p:spPr>
        <p:txBody>
          <a:bodyPr/>
          <a:lstStyle/>
          <a:p>
            <a:r>
              <a:rPr lang="en-CA" dirty="0" smtClean="0"/>
              <a:t>Mock-ups of Layout</a:t>
            </a:r>
            <a:endParaRPr lang="en-CA" dirty="0"/>
          </a:p>
        </p:txBody>
      </p:sp>
      <p:pic>
        <p:nvPicPr>
          <p:cNvPr id="4" name="Picture 3" descr="D:\School\Design SE 4450\pics\screensho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2393313" cy="45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:\School\Design SE 4450\pics\screensho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88840"/>
            <a:ext cx="2384363" cy="45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:\School\Design SE 4450\pics\screensho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58" y="1988841"/>
            <a:ext cx="2404597" cy="45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2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http://techcrunch.com/2012/03/26/parse-beta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parse.com/docs/data#security-classes</a:t>
            </a:r>
            <a:endParaRPr lang="en-CA" dirty="0" smtClean="0"/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circgenetics.ahajournals.org/content/early/2013/07/22/CIRCGENETICS.113.000099.short</a:t>
            </a: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33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Doctors wanted a mobile solution to securely send patient information</a:t>
            </a:r>
          </a:p>
          <a:p>
            <a:endParaRPr lang="en-CA" dirty="0" smtClean="0"/>
          </a:p>
          <a:p>
            <a:r>
              <a:rPr lang="en-CA" dirty="0" smtClean="0"/>
              <a:t>Clinical and Pharmacogenetic Predictors of Circulating Atorvastatin and Rosuvastatin Concentration in Routine Clinical Care</a:t>
            </a:r>
          </a:p>
          <a:p>
            <a:endParaRPr lang="en-CA" dirty="0" smtClean="0"/>
          </a:p>
          <a:p>
            <a:r>
              <a:rPr lang="en-CA" dirty="0"/>
              <a:t>Study by the Genomics lab at the University </a:t>
            </a:r>
            <a:r>
              <a:rPr lang="en-CA" dirty="0" smtClean="0"/>
              <a:t>Hospital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Uses patients genotype to determine recommended dosage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2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atorvastat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5"/>
            <a:ext cx="3960440" cy="494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chool\Design SE 4450\pics\rosuvastat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3980713" cy="49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9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42132"/>
            <a:ext cx="4623250" cy="532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Mobile solution to allow patients to view their </a:t>
            </a:r>
            <a:r>
              <a:rPr lang="en-CA" dirty="0" smtClean="0"/>
              <a:t>personal prescription information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Will allow doctors to concentrate </a:t>
            </a:r>
            <a:r>
              <a:rPr lang="en-CA" dirty="0" smtClean="0"/>
              <a:t>more time </a:t>
            </a:r>
            <a:r>
              <a:rPr lang="en-CA" dirty="0" smtClean="0"/>
              <a:t>on research</a:t>
            </a:r>
          </a:p>
          <a:p>
            <a:endParaRPr lang="en-CA" dirty="0" smtClean="0"/>
          </a:p>
          <a:p>
            <a:r>
              <a:rPr lang="en-CA" dirty="0" smtClean="0"/>
              <a:t>Create mock database based on hospitals structure</a:t>
            </a:r>
          </a:p>
          <a:p>
            <a:endParaRPr lang="en-CA" dirty="0" smtClean="0"/>
          </a:p>
          <a:p>
            <a:r>
              <a:rPr lang="en-CA" dirty="0" smtClean="0"/>
              <a:t>Must hide some information from patients and prevent attacks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2735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 security measures at both backend and application </a:t>
            </a:r>
            <a:r>
              <a:rPr lang="en-CA" dirty="0" smtClean="0"/>
              <a:t>levels</a:t>
            </a:r>
          </a:p>
          <a:p>
            <a:endParaRPr lang="en-CA" dirty="0"/>
          </a:p>
          <a:p>
            <a:r>
              <a:rPr lang="en-CA" dirty="0"/>
              <a:t>Proof of concept for funding deployable </a:t>
            </a:r>
            <a:r>
              <a:rPr lang="en-CA" dirty="0" smtClean="0"/>
              <a:t>system</a:t>
            </a:r>
          </a:p>
          <a:p>
            <a:endParaRPr lang="en-CA" dirty="0"/>
          </a:p>
          <a:p>
            <a:r>
              <a:rPr lang="en-CA" dirty="0" smtClean="0"/>
              <a:t>Personalized medication app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Security requirements for accessing actual hospital database beyond scale of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8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484784"/>
            <a:ext cx="7315200" cy="794057"/>
          </a:xfrm>
        </p:spPr>
        <p:txBody>
          <a:bodyPr/>
          <a:lstStyle/>
          <a:p>
            <a:r>
              <a:rPr lang="en-CA" dirty="0" smtClean="0"/>
              <a:t>Language, SDK, API, Platforms</a:t>
            </a:r>
            <a:endParaRPr lang="en-CA" dirty="0"/>
          </a:p>
        </p:txBody>
      </p:sp>
      <p:pic>
        <p:nvPicPr>
          <p:cNvPr id="1026" name="Picture 2" descr="D:\School\Design SE 4450\pics\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chool\Design SE 4450\pics\androi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4" y="5229200"/>
            <a:ext cx="1803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chool\Design SE 4450\pics\android-studi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60" y="234888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chool\Design SE 4450\pics\javascrip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5" y="2636912"/>
            <a:ext cx="1828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chool\Design SE 4450\pics\GitHu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9" y="3068960"/>
            <a:ext cx="2299842" cy="13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Display various user information (name, age, gender, prescription, dosage)</a:t>
            </a:r>
          </a:p>
          <a:p>
            <a:r>
              <a:rPr lang="en-CA" dirty="0" smtClean="0"/>
              <a:t>Display maximum dosage for either atorvastatin or </a:t>
            </a:r>
            <a:r>
              <a:rPr lang="en-CA" dirty="0" err="1" smtClean="0"/>
              <a:t>rosuvastatin</a:t>
            </a:r>
            <a:r>
              <a:rPr lang="en-CA" dirty="0" smtClean="0"/>
              <a:t> if the patient is taking one of them</a:t>
            </a:r>
          </a:p>
          <a:p>
            <a:r>
              <a:rPr lang="en-CA" dirty="0" smtClean="0"/>
              <a:t>Connect to database to update local data</a:t>
            </a:r>
          </a:p>
          <a:p>
            <a:r>
              <a:rPr lang="en-CA" dirty="0" smtClean="0"/>
              <a:t>Notify user of </a:t>
            </a:r>
            <a:r>
              <a:rPr lang="en-CA" dirty="0" smtClean="0"/>
              <a:t>invalid internet connection</a:t>
            </a:r>
          </a:p>
          <a:p>
            <a:r>
              <a:rPr lang="en-CA" dirty="0" smtClean="0"/>
              <a:t>Provide one way communication to patient</a:t>
            </a:r>
            <a:endParaRPr lang="en-CA" dirty="0" smtClean="0"/>
          </a:p>
          <a:p>
            <a:r>
              <a:rPr lang="en-CA" dirty="0" smtClean="0"/>
              <a:t>Send </a:t>
            </a:r>
            <a:r>
              <a:rPr lang="en-CA" dirty="0" smtClean="0"/>
              <a:t>push notification when doctor sends a </a:t>
            </a:r>
            <a:r>
              <a:rPr lang="en-CA" dirty="0" smtClean="0"/>
              <a:t>message</a:t>
            </a:r>
            <a:endParaRPr lang="en-CA" dirty="0" smtClean="0"/>
          </a:p>
          <a:p>
            <a:r>
              <a:rPr lang="en-CA" dirty="0" smtClean="0"/>
              <a:t>Provide secure authentication at login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03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60648"/>
            <a:ext cx="7315200" cy="794057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Use Case Diagram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140" y="1412776"/>
            <a:ext cx="6847717" cy="51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13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377</TotalTime>
  <Words>317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Perspective</vt:lpstr>
      <vt:lpstr>Secure Android Application for Patient Data Transfer</vt:lpstr>
      <vt:lpstr>Background</vt:lpstr>
      <vt:lpstr>Research Findings</vt:lpstr>
      <vt:lpstr>Research Findings</vt:lpstr>
      <vt:lpstr>The Project</vt:lpstr>
      <vt:lpstr>The Project</vt:lpstr>
      <vt:lpstr>Language, SDK, API, Platforms</vt:lpstr>
      <vt:lpstr>Functional Requirements</vt:lpstr>
      <vt:lpstr>Use Case Diagram</vt:lpstr>
      <vt:lpstr>Class Diagram</vt:lpstr>
      <vt:lpstr>Non-Functional Requirements</vt:lpstr>
      <vt:lpstr>Non-Functional Requirements</vt:lpstr>
      <vt:lpstr>Mock-ups of Layout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Android Application for Patient Data Transfer</dc:title>
  <dc:creator>Aostia</dc:creator>
  <cp:lastModifiedBy>Microsoft account</cp:lastModifiedBy>
  <cp:revision>29</cp:revision>
  <dcterms:created xsi:type="dcterms:W3CDTF">2014-11-02T16:28:11Z</dcterms:created>
  <dcterms:modified xsi:type="dcterms:W3CDTF">2014-11-04T19:57:50Z</dcterms:modified>
</cp:coreProperties>
</file>