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116632"/>
            <a:ext cx="7315200" cy="1154097"/>
          </a:xfrm>
        </p:spPr>
        <p:txBody>
          <a:bodyPr/>
          <a:lstStyle/>
          <a:p>
            <a:r>
              <a:rPr lang="en-CA" dirty="0" smtClean="0"/>
              <a:t>Screenshots</a:t>
            </a:r>
            <a:endParaRPr lang="en-CA" dirty="0"/>
          </a:p>
        </p:txBody>
      </p:sp>
      <p:pic>
        <p:nvPicPr>
          <p:cNvPr id="4" name="Picture 3" descr="D:\School\Design SE 4450\pics\screensh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239331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School\Design SE 4450\pics\screen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88840"/>
            <a:ext cx="238436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School\Design SE 4450\pics\screensho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8" y="1988841"/>
            <a:ext cx="2404597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Doctors wanted a mobile solution to securely send patient information</a:t>
            </a:r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Certain factors shown to affect concentration of drug in </a:t>
            </a:r>
            <a:r>
              <a:rPr lang="en-CA" smtClean="0"/>
              <a:t>blood stream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Mobile solution to allow patients to view their prescription information</a:t>
            </a:r>
          </a:p>
          <a:p>
            <a:endParaRPr lang="en-CA" dirty="0" smtClean="0"/>
          </a:p>
          <a:p>
            <a:r>
              <a:rPr lang="en-CA" dirty="0" smtClean="0"/>
              <a:t>Will allow doctors to concentrate time more on work than informing patients</a:t>
            </a:r>
          </a:p>
          <a:p>
            <a:endParaRPr lang="en-CA" dirty="0" smtClean="0"/>
          </a:p>
          <a:p>
            <a:r>
              <a:rPr lang="en-CA" dirty="0" smtClean="0"/>
              <a:t>Create mock database based on </a:t>
            </a:r>
            <a:r>
              <a:rPr lang="en-CA" smtClean="0"/>
              <a:t>hospitals structure</a:t>
            </a:r>
          </a:p>
          <a:p>
            <a:endParaRPr lang="en-CA" dirty="0" smtClean="0"/>
          </a:p>
          <a:p>
            <a:r>
              <a:rPr lang="en-CA" dirty="0" smtClean="0"/>
              <a:t>Requires high level of security to ensure secrecy for patients</a:t>
            </a:r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security measures at both backend and application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40" y="1412776"/>
            <a:ext cx="6847717" cy="5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354</TotalTime>
  <Words>317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Screenshots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Microsoft account</cp:lastModifiedBy>
  <cp:revision>25</cp:revision>
  <dcterms:created xsi:type="dcterms:W3CDTF">2014-11-02T16:28:11Z</dcterms:created>
  <dcterms:modified xsi:type="dcterms:W3CDTF">2014-11-03T18:34:16Z</dcterms:modified>
</cp:coreProperties>
</file>