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03/11/2014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Screenshots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Study by the Genomics lab at the University Hospital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Doctors wanted a mobile solution to securely send patient </a:t>
            </a:r>
            <a:r>
              <a:rPr lang="en-CA" dirty="0" smtClean="0"/>
              <a:t>information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Mobile solution to allow patients to view their prescription </a:t>
            </a:r>
            <a:r>
              <a:rPr lang="en-CA" dirty="0" smtClean="0"/>
              <a:t>information</a:t>
            </a:r>
          </a:p>
          <a:p>
            <a:endParaRPr lang="en-CA" dirty="0" smtClean="0"/>
          </a:p>
          <a:p>
            <a:r>
              <a:rPr lang="en-CA" dirty="0" smtClean="0"/>
              <a:t>Will allow doctors to concentrate time more on work than informing </a:t>
            </a:r>
            <a:r>
              <a:rPr lang="en-CA" dirty="0" smtClean="0"/>
              <a:t>patients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</a:t>
            </a:r>
            <a:r>
              <a:rPr lang="en-CA" smtClean="0"/>
              <a:t>hospitals structure</a:t>
            </a:r>
          </a:p>
          <a:p>
            <a:endParaRPr lang="en-CA" dirty="0" smtClean="0"/>
          </a:p>
          <a:p>
            <a:r>
              <a:rPr lang="en-CA" dirty="0" smtClean="0"/>
              <a:t>Requires high level of security to ensure secrecy for </a:t>
            </a:r>
            <a:r>
              <a:rPr lang="en-CA" dirty="0" smtClean="0"/>
              <a:t>patients</a:t>
            </a:r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rosuvastatin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343</TotalTime>
  <Words>292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Screenshots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Microsoft account</cp:lastModifiedBy>
  <cp:revision>23</cp:revision>
  <dcterms:created xsi:type="dcterms:W3CDTF">2014-11-02T16:28:11Z</dcterms:created>
  <dcterms:modified xsi:type="dcterms:W3CDTF">2014-11-03T17:50:06Z</dcterms:modified>
</cp:coreProperties>
</file>