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9" r:id="rId4"/>
    <p:sldId id="259" r:id="rId5"/>
    <p:sldId id="270" r:id="rId6"/>
    <p:sldId id="258" r:id="rId7"/>
    <p:sldId id="261" r:id="rId8"/>
    <p:sldId id="262" r:id="rId9"/>
    <p:sldId id="265" r:id="rId10"/>
    <p:sldId id="266" r:id="rId11"/>
    <p:sldId id="271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26/03/2015</a:t>
            </a:fld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26/03/2015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26/03/2015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26/03/2015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26/03/2015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26/03/2015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26/03/2015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26/03/2015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26/03/2015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26/03/2015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26/03/2015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6EA3E9C6-D988-452F-9C00-5DEE413B1A0F}" type="datetimeFigureOut">
              <a:rPr lang="en-CA" smtClean="0"/>
              <a:t>26/03/2015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arse.com/docs/data#security-classes" TargetMode="External"/><Relationship Id="rId2" Type="http://schemas.openxmlformats.org/officeDocument/2006/relationships/hyperlink" Target="http://techcrunch.com/2012/03/26/parse-bet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ircgenetics.ahajournals.org/content/early/2013/07/22/CIRCGENETICS.113.000099.shor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828384" cy="1894362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Secure Android Application for Patient Data Transfer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4797152"/>
            <a:ext cx="7315200" cy="1296144"/>
          </a:xfrm>
        </p:spPr>
        <p:txBody>
          <a:bodyPr>
            <a:normAutofit/>
          </a:bodyPr>
          <a:lstStyle/>
          <a:p>
            <a:r>
              <a:rPr lang="en-CA" dirty="0" smtClean="0"/>
              <a:t>Anton Ostia</a:t>
            </a:r>
            <a:br>
              <a:rPr lang="en-CA" dirty="0" smtClean="0"/>
            </a:br>
            <a:r>
              <a:rPr lang="en-CA" dirty="0" smtClean="0"/>
              <a:t>Shawn </a:t>
            </a:r>
            <a:r>
              <a:rPr lang="en-CA" dirty="0" err="1" smtClean="0"/>
              <a:t>Hesch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SE 4450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0612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Non-Functional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Scalability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In 2012, Parse announced more than 10,000 applications running on their platform with a 40% month-over-month growth </a:t>
            </a:r>
            <a:r>
              <a:rPr lang="en-CA" dirty="0" smtClean="0"/>
              <a:t>rate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Currently used by Cisco, Cadillac, Food Network, etc.</a:t>
            </a:r>
          </a:p>
          <a:p>
            <a:pPr marL="320040" lvl="1" indent="0">
              <a:buNone/>
            </a:pPr>
            <a:endParaRPr lang="en-CA" dirty="0" smtClean="0"/>
          </a:p>
          <a:p>
            <a:pPr>
              <a:buFont typeface="Wingdings" pitchFamily="2" charset="2"/>
              <a:buChar char="§"/>
            </a:pPr>
            <a:r>
              <a:rPr lang="en-CA" dirty="0"/>
              <a:t>Performance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All users will be able to view </a:t>
            </a:r>
            <a:r>
              <a:rPr lang="en-CA" dirty="0" smtClean="0"/>
              <a:t>all user </a:t>
            </a:r>
            <a:r>
              <a:rPr lang="en-CA" dirty="0"/>
              <a:t>information within 5</a:t>
            </a:r>
            <a:r>
              <a:rPr lang="en-CA" dirty="0" smtClean="0"/>
              <a:t> </a:t>
            </a:r>
            <a:r>
              <a:rPr lang="en-CA" dirty="0"/>
              <a:t>seconds after </a:t>
            </a:r>
            <a:r>
              <a:rPr lang="en-CA" dirty="0" smtClean="0"/>
              <a:t>logging in</a:t>
            </a:r>
            <a:endParaRPr lang="en-CA" dirty="0"/>
          </a:p>
          <a:p>
            <a:pPr marL="32004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318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6711"/>
            <a:ext cx="7315200" cy="1154097"/>
          </a:xfrm>
        </p:spPr>
        <p:txBody>
          <a:bodyPr/>
          <a:lstStyle/>
          <a:p>
            <a:r>
              <a:rPr lang="en-CA" dirty="0" smtClean="0"/>
              <a:t>Features - whatever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562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http://techcrunch.com/2012/03/26/parse-beta</a:t>
            </a:r>
            <a:r>
              <a:rPr lang="en-CA" dirty="0" smtClean="0">
                <a:hlinkClick r:id="rId2"/>
              </a:rPr>
              <a:t>/</a:t>
            </a:r>
            <a:endParaRPr lang="en-CA" dirty="0" smtClean="0"/>
          </a:p>
          <a:p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parse.com/docs/data#security-classes</a:t>
            </a:r>
            <a:endParaRPr lang="en-CA" dirty="0" smtClean="0"/>
          </a:p>
          <a:p>
            <a:r>
              <a:rPr lang="en-CA" dirty="0">
                <a:hlinkClick r:id="rId4"/>
              </a:rPr>
              <a:t>http://</a:t>
            </a:r>
            <a:r>
              <a:rPr lang="en-CA" dirty="0" smtClean="0">
                <a:hlinkClick r:id="rId4"/>
              </a:rPr>
              <a:t>circgenetics.ahajournals.org/content/early/2013/07/22/CIRCGENETICS.113.000099.short</a:t>
            </a:r>
            <a:endParaRPr lang="en-CA" dirty="0" smtClean="0"/>
          </a:p>
          <a:p>
            <a:pPr marL="45720" indent="0">
              <a:buNone/>
            </a:pPr>
            <a:endParaRPr lang="en-CA" dirty="0" smtClean="0"/>
          </a:p>
          <a:p>
            <a:pPr marL="4572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335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Background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Doctors wanted a mobile solution to securely send </a:t>
            </a:r>
            <a:r>
              <a:rPr lang="en-CA" dirty="0" smtClean="0"/>
              <a:t>a patient medical information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Clinical and Pharmacogenetic Predictors of Circulating Atorvastatin and Rosuvastatin Concentration in Routine Clinical Care</a:t>
            </a:r>
          </a:p>
          <a:p>
            <a:endParaRPr lang="en-CA" dirty="0" smtClean="0"/>
          </a:p>
          <a:p>
            <a:r>
              <a:rPr lang="en-CA" dirty="0"/>
              <a:t>Study by the Genomics lab at the University </a:t>
            </a:r>
            <a:r>
              <a:rPr lang="en-CA" dirty="0" smtClean="0"/>
              <a:t>Hospital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Uses patients genotype to determine recommended dosage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62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781980"/>
          </a:xfrm>
        </p:spPr>
        <p:txBody>
          <a:bodyPr/>
          <a:lstStyle/>
          <a:p>
            <a:pPr algn="ctr"/>
            <a:r>
              <a:rPr lang="en-CA" dirty="0" smtClean="0"/>
              <a:t>Research Findings</a:t>
            </a:r>
            <a:endParaRPr lang="en-CA" dirty="0"/>
          </a:p>
        </p:txBody>
      </p:sp>
      <p:pic>
        <p:nvPicPr>
          <p:cNvPr id="2050" name="Picture 2" descr="D:\School\Design SE 4450\pics\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42132"/>
            <a:ext cx="4623250" cy="532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69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0688"/>
            <a:ext cx="7315200" cy="1154097"/>
          </a:xfrm>
        </p:spPr>
        <p:txBody>
          <a:bodyPr/>
          <a:lstStyle/>
          <a:p>
            <a:r>
              <a:rPr lang="en-CA" dirty="0" smtClean="0"/>
              <a:t>The Project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21721"/>
            <a:ext cx="7315200" cy="4475631"/>
          </a:xfrm>
        </p:spPr>
        <p:txBody>
          <a:bodyPr>
            <a:normAutofit/>
          </a:bodyPr>
          <a:lstStyle/>
          <a:p>
            <a:r>
              <a:rPr lang="en-CA" dirty="0" smtClean="0"/>
              <a:t>Mobile solution to allow patients to view their personal prescription information</a:t>
            </a:r>
          </a:p>
          <a:p>
            <a:endParaRPr lang="en-CA" dirty="0" smtClean="0"/>
          </a:p>
          <a:p>
            <a:r>
              <a:rPr lang="en-CA" dirty="0" smtClean="0"/>
              <a:t>Will allow doctors to concentrate more time on research</a:t>
            </a:r>
          </a:p>
          <a:p>
            <a:endParaRPr lang="en-CA" dirty="0" smtClean="0"/>
          </a:p>
          <a:p>
            <a:r>
              <a:rPr lang="en-CA" dirty="0" smtClean="0"/>
              <a:t>Create mock database based on hospitals structure</a:t>
            </a:r>
          </a:p>
          <a:p>
            <a:endParaRPr lang="en-CA" dirty="0" smtClean="0"/>
          </a:p>
          <a:p>
            <a:r>
              <a:rPr lang="en-CA" dirty="0" smtClean="0"/>
              <a:t>Must hide some information from patients and prevent attacks</a:t>
            </a:r>
          </a:p>
          <a:p>
            <a:endParaRPr lang="en-CA" dirty="0"/>
          </a:p>
          <a:p>
            <a:r>
              <a:rPr lang="en-CA" dirty="0" smtClean="0"/>
              <a:t>Provide one-way communication from the doctors to the patients</a:t>
            </a:r>
          </a:p>
        </p:txBody>
      </p:sp>
    </p:spTree>
    <p:extLst>
      <p:ext uri="{BB962C8B-B14F-4D97-AF65-F5344CB8AC3E}">
        <p14:creationId xmlns:p14="http://schemas.microsoft.com/office/powerpoint/2010/main" val="102735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0688"/>
            <a:ext cx="7315200" cy="1154097"/>
          </a:xfrm>
        </p:spPr>
        <p:txBody>
          <a:bodyPr/>
          <a:lstStyle/>
          <a:p>
            <a:r>
              <a:rPr lang="en-US" dirty="0" smtClean="0"/>
              <a:t>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93729"/>
            <a:ext cx="7315200" cy="3539527"/>
          </a:xfrm>
        </p:spPr>
        <p:txBody>
          <a:bodyPr/>
          <a:lstStyle/>
          <a:p>
            <a:r>
              <a:rPr lang="en-CA" dirty="0"/>
              <a:t>Implement security measures at both backend and application </a:t>
            </a:r>
            <a:r>
              <a:rPr lang="en-CA" dirty="0" smtClean="0"/>
              <a:t>levels</a:t>
            </a:r>
          </a:p>
          <a:p>
            <a:endParaRPr lang="en-CA" dirty="0"/>
          </a:p>
          <a:p>
            <a:r>
              <a:rPr lang="en-CA" dirty="0"/>
              <a:t>Proof of concept for funding deployable </a:t>
            </a:r>
            <a:r>
              <a:rPr lang="en-CA" dirty="0" smtClean="0"/>
              <a:t>system</a:t>
            </a:r>
          </a:p>
          <a:p>
            <a:endParaRPr lang="en-CA" dirty="0"/>
          </a:p>
          <a:p>
            <a:r>
              <a:rPr lang="en-CA" dirty="0" smtClean="0"/>
              <a:t>Personalized medication app</a:t>
            </a:r>
          </a:p>
          <a:p>
            <a:endParaRPr lang="en-CA" dirty="0"/>
          </a:p>
          <a:p>
            <a:r>
              <a:rPr lang="en-CA" dirty="0"/>
              <a:t>Security requirements for accessing actual hospital database beyond scale of assignment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784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484784"/>
            <a:ext cx="7315200" cy="794057"/>
          </a:xfrm>
        </p:spPr>
        <p:txBody>
          <a:bodyPr/>
          <a:lstStyle/>
          <a:p>
            <a:r>
              <a:rPr lang="en-CA" dirty="0" smtClean="0"/>
              <a:t>Language, SDK, API, Platforms</a:t>
            </a:r>
            <a:endParaRPr lang="en-CA" dirty="0"/>
          </a:p>
        </p:txBody>
      </p:sp>
      <p:pic>
        <p:nvPicPr>
          <p:cNvPr id="1026" name="Picture 2" descr="D:\School\Design SE 4450\pics\par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941168"/>
            <a:ext cx="33813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School\Design SE 4450\pics\androi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24" y="5229200"/>
            <a:ext cx="18034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School\Design SE 4450\pics\android-studi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060" y="234888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School\Design SE 4450\pics\javascrip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75" y="2636912"/>
            <a:ext cx="18288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School\Design SE 4450\pics\GitHub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039" y="3068960"/>
            <a:ext cx="2299842" cy="134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35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48680"/>
            <a:ext cx="7315200" cy="1154097"/>
          </a:xfrm>
        </p:spPr>
        <p:txBody>
          <a:bodyPr/>
          <a:lstStyle/>
          <a:p>
            <a:r>
              <a:rPr lang="en-CA" dirty="0" smtClean="0"/>
              <a:t>Functional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16832"/>
            <a:ext cx="7315200" cy="4608512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Display various user information (name, age, gender, prescription, dosage)</a:t>
            </a:r>
          </a:p>
          <a:p>
            <a:endParaRPr lang="en-CA" dirty="0" smtClean="0"/>
          </a:p>
          <a:p>
            <a:r>
              <a:rPr lang="en-CA" dirty="0" smtClean="0"/>
              <a:t>Display maximum dosage for either atorvastatin or </a:t>
            </a:r>
            <a:r>
              <a:rPr lang="en-CA" dirty="0" err="1" smtClean="0"/>
              <a:t>rosuvastatin</a:t>
            </a:r>
            <a:r>
              <a:rPr lang="en-CA" dirty="0" smtClean="0"/>
              <a:t> if the patient is taking one of them</a:t>
            </a:r>
          </a:p>
          <a:p>
            <a:endParaRPr lang="en-CA" dirty="0" smtClean="0"/>
          </a:p>
          <a:p>
            <a:r>
              <a:rPr lang="en-CA" dirty="0" smtClean="0"/>
              <a:t>Connect to database to update local data</a:t>
            </a:r>
          </a:p>
          <a:p>
            <a:pPr marL="45720" indent="0">
              <a:buNone/>
            </a:pPr>
            <a:endParaRPr lang="en-CA" dirty="0" smtClean="0"/>
          </a:p>
          <a:p>
            <a:r>
              <a:rPr lang="en-CA" dirty="0" smtClean="0"/>
              <a:t>Provide one way communication to patient</a:t>
            </a:r>
          </a:p>
          <a:p>
            <a:endParaRPr lang="en-CA" dirty="0" smtClean="0"/>
          </a:p>
          <a:p>
            <a:r>
              <a:rPr lang="en-CA" dirty="0" smtClean="0"/>
              <a:t>Send push notification when doctor sends a message</a:t>
            </a:r>
          </a:p>
          <a:p>
            <a:endParaRPr lang="en-CA" dirty="0" smtClean="0"/>
          </a:p>
          <a:p>
            <a:r>
              <a:rPr lang="en-CA" dirty="0" smtClean="0"/>
              <a:t>Provide secure authentication at login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1032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260648"/>
            <a:ext cx="7315200" cy="794057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Use Case Diagram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1" y="1484784"/>
            <a:ext cx="6624736" cy="4965124"/>
          </a:xfrm>
        </p:spPr>
      </p:pic>
    </p:spTree>
    <p:extLst>
      <p:ext uri="{BB962C8B-B14F-4D97-AF65-F5344CB8AC3E}">
        <p14:creationId xmlns:p14="http://schemas.microsoft.com/office/powerpoint/2010/main" val="362131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Non-Functional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Usability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No training required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Interface will be intuitive</a:t>
            </a:r>
          </a:p>
          <a:p>
            <a:pPr marL="320040" lvl="1" indent="0">
              <a:buNone/>
            </a:pPr>
            <a:endParaRPr lang="en-CA" dirty="0" smtClean="0"/>
          </a:p>
          <a:p>
            <a:r>
              <a:rPr lang="en-CA" dirty="0" smtClean="0"/>
              <a:t>Security</a:t>
            </a:r>
            <a:endParaRPr lang="en-CA" dirty="0"/>
          </a:p>
          <a:p>
            <a:pPr lvl="1">
              <a:buFont typeface="Wingdings" pitchFamily="2" charset="2"/>
              <a:buChar char="Ø"/>
            </a:pPr>
            <a:r>
              <a:rPr lang="en-CA" dirty="0"/>
              <a:t>All connections are made with HTTPS and </a:t>
            </a:r>
            <a:r>
              <a:rPr lang="en-CA" dirty="0" smtClean="0"/>
              <a:t>TLS, </a:t>
            </a:r>
            <a:r>
              <a:rPr lang="en-CA" dirty="0"/>
              <a:t>and Parse will reject all non-HTTPS connections, preventing Man-in-the-Middle attacks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Application </a:t>
            </a:r>
            <a:r>
              <a:rPr lang="en-CA" dirty="0"/>
              <a:t>will ensure only valid </a:t>
            </a:r>
            <a:r>
              <a:rPr lang="en-CA" dirty="0" smtClean="0"/>
              <a:t>queries (no injections)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064775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394</TotalTime>
  <Words>311</Words>
  <Application>Microsoft Office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Wingdings</vt:lpstr>
      <vt:lpstr>Perspective</vt:lpstr>
      <vt:lpstr>Secure Android Application for Patient Data Transfer</vt:lpstr>
      <vt:lpstr>Background</vt:lpstr>
      <vt:lpstr>Research Findings</vt:lpstr>
      <vt:lpstr>The Project</vt:lpstr>
      <vt:lpstr>The Project</vt:lpstr>
      <vt:lpstr>Language, SDK, API, Platforms</vt:lpstr>
      <vt:lpstr>Functional Requirements</vt:lpstr>
      <vt:lpstr>Use Case Diagram</vt:lpstr>
      <vt:lpstr>Non-Functional Requirements</vt:lpstr>
      <vt:lpstr>Non-Functional Requirements</vt:lpstr>
      <vt:lpstr>Features - whatever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Android Application for Patient Data Transfer</dc:title>
  <dc:creator>Aostia</dc:creator>
  <cp:lastModifiedBy>anton ostia</cp:lastModifiedBy>
  <cp:revision>35</cp:revision>
  <dcterms:created xsi:type="dcterms:W3CDTF">2014-11-02T16:28:11Z</dcterms:created>
  <dcterms:modified xsi:type="dcterms:W3CDTF">2015-03-27T01:47:54Z</dcterms:modified>
</cp:coreProperties>
</file>