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828384" cy="1894362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Secure Android Application for Patient Data Transfer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797152"/>
            <a:ext cx="7315200" cy="1296144"/>
          </a:xfrm>
        </p:spPr>
        <p:txBody>
          <a:bodyPr>
            <a:normAutofit/>
          </a:bodyPr>
          <a:lstStyle/>
          <a:p>
            <a:r>
              <a:rPr lang="en-CA" dirty="0" smtClean="0"/>
              <a:t>Anton Ostia</a:t>
            </a:r>
            <a:br>
              <a:rPr lang="en-CA" dirty="0" smtClean="0"/>
            </a:br>
            <a:r>
              <a:rPr lang="en-CA" dirty="0" smtClean="0"/>
              <a:t>Shawn </a:t>
            </a:r>
            <a:r>
              <a:rPr lang="en-CA" dirty="0" err="1" smtClean="0"/>
              <a:t>Hesch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SE 4450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61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SE 4450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7362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SE 4450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6943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43</TotalTime>
  <Words>16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Perspective</vt:lpstr>
      <vt:lpstr>Secure Android Application for Patient Data Transfer</vt:lpstr>
      <vt:lpstr>Background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Android Application for Patient Data Transfer</dc:title>
  <dc:creator>Aostia</dc:creator>
  <cp:lastModifiedBy>Aostia</cp:lastModifiedBy>
  <cp:revision>2</cp:revision>
  <dcterms:created xsi:type="dcterms:W3CDTF">2014-11-02T16:28:11Z</dcterms:created>
  <dcterms:modified xsi:type="dcterms:W3CDTF">2014-11-02T17:11:28Z</dcterms:modified>
</cp:coreProperties>
</file>