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260" r:id="rId4"/>
    <p:sldId id="269" r:id="rId5"/>
    <p:sldId id="259" r:id="rId6"/>
    <p:sldId id="258" r:id="rId7"/>
    <p:sldId id="261" r:id="rId8"/>
    <p:sldId id="262" r:id="rId9"/>
    <p:sldId id="263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3E9C6-D988-452F-9C00-5DEE413B1A0F}" type="datetimeFigureOut">
              <a:rPr lang="en-CA" smtClean="0"/>
              <a:t>02/11/2014</a:t>
            </a:fld>
            <a:endParaRPr lang="en-CA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5A0BA79-83C5-41B4-8D7A-9C99BDE77839}" type="slidenum">
              <a:rPr lang="en-CA" smtClean="0"/>
              <a:t>‹#›</a:t>
            </a:fld>
            <a:endParaRPr lang="en-CA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3E9C6-D988-452F-9C00-5DEE413B1A0F}" type="datetimeFigureOut">
              <a:rPr lang="en-CA" smtClean="0"/>
              <a:t>02/11/2014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0BA79-83C5-41B4-8D7A-9C99BDE77839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3E9C6-D988-452F-9C00-5DEE413B1A0F}" type="datetimeFigureOut">
              <a:rPr lang="en-CA" smtClean="0"/>
              <a:t>02/11/2014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0BA79-83C5-41B4-8D7A-9C99BDE77839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3E9C6-D988-452F-9C00-5DEE413B1A0F}" type="datetimeFigureOut">
              <a:rPr lang="en-CA" smtClean="0"/>
              <a:t>02/11/2014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0BA79-83C5-41B4-8D7A-9C99BDE77839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3E9C6-D988-452F-9C00-5DEE413B1A0F}" type="datetimeFigureOut">
              <a:rPr lang="en-CA" smtClean="0"/>
              <a:t>02/11/2014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0BA79-83C5-41B4-8D7A-9C99BDE77839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3E9C6-D988-452F-9C00-5DEE413B1A0F}" type="datetimeFigureOut">
              <a:rPr lang="en-CA" smtClean="0"/>
              <a:t>02/11/2014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0BA79-83C5-41B4-8D7A-9C99BDE77839}" type="slidenum">
              <a:rPr lang="en-CA" smtClean="0"/>
              <a:t>‹#›</a:t>
            </a:fld>
            <a:endParaRPr lang="en-CA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3E9C6-D988-452F-9C00-5DEE413B1A0F}" type="datetimeFigureOut">
              <a:rPr lang="en-CA" smtClean="0"/>
              <a:t>02/11/2014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0BA79-83C5-41B4-8D7A-9C99BDE77839}" type="slidenum">
              <a:rPr lang="en-CA" smtClean="0"/>
              <a:t>‹#›</a:t>
            </a:fld>
            <a:endParaRPr lang="en-CA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3E9C6-D988-452F-9C00-5DEE413B1A0F}" type="datetimeFigureOut">
              <a:rPr lang="en-CA" smtClean="0"/>
              <a:t>02/11/2014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0BA79-83C5-41B4-8D7A-9C99BDE77839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3E9C6-D988-452F-9C00-5DEE413B1A0F}" type="datetimeFigureOut">
              <a:rPr lang="en-CA" smtClean="0"/>
              <a:t>02/11/2014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0BA79-83C5-41B4-8D7A-9C99BDE77839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3E9C6-D988-452F-9C00-5DEE413B1A0F}" type="datetimeFigureOut">
              <a:rPr lang="en-CA" smtClean="0"/>
              <a:t>02/11/2014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0BA79-83C5-41B4-8D7A-9C99BDE77839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3E9C6-D988-452F-9C00-5DEE413B1A0F}" type="datetimeFigureOut">
              <a:rPr lang="en-CA" smtClean="0"/>
              <a:t>02/11/2014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0BA79-83C5-41B4-8D7A-9C99BDE77839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6EA3E9C6-D988-452F-9C00-5DEE413B1A0F}" type="datetimeFigureOut">
              <a:rPr lang="en-CA" smtClean="0"/>
              <a:t>02/11/2014</a:t>
            </a:fld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15A0BA79-83C5-41B4-8D7A-9C99BDE77839}" type="slidenum">
              <a:rPr lang="en-CA" smtClean="0"/>
              <a:t>‹#›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CA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parse.com/docs/data#security-classes" TargetMode="External"/><Relationship Id="rId2" Type="http://schemas.openxmlformats.org/officeDocument/2006/relationships/hyperlink" Target="http://techcrunch.com/2012/03/26/parse-beta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circgenetics.ahajournals.org/content/early/2013/07/22/CIRCGENETICS.113.000099.short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1700808"/>
            <a:ext cx="7828384" cy="1894362"/>
          </a:xfrm>
        </p:spPr>
        <p:txBody>
          <a:bodyPr>
            <a:normAutofit/>
          </a:bodyPr>
          <a:lstStyle/>
          <a:p>
            <a:pPr algn="ctr"/>
            <a:r>
              <a:rPr lang="en-CA" dirty="0" smtClean="0"/>
              <a:t>Secure Android Application for Patient Data Transfer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592" y="4797152"/>
            <a:ext cx="7315200" cy="1296144"/>
          </a:xfrm>
        </p:spPr>
        <p:txBody>
          <a:bodyPr>
            <a:normAutofit/>
          </a:bodyPr>
          <a:lstStyle/>
          <a:p>
            <a:r>
              <a:rPr lang="en-CA" dirty="0" smtClean="0"/>
              <a:t>Anton Ostia</a:t>
            </a:r>
            <a:br>
              <a:rPr lang="en-CA" dirty="0" smtClean="0"/>
            </a:br>
            <a:r>
              <a:rPr lang="en-CA" dirty="0" smtClean="0"/>
              <a:t>Shawn </a:t>
            </a:r>
            <a:r>
              <a:rPr lang="en-CA" dirty="0" err="1" smtClean="0"/>
              <a:t>Hesch</a:t>
            </a:r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/>
              <a:t>SE 4450</a:t>
            </a: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306123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Non-Functional Requirements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Usability</a:t>
            </a:r>
          </a:p>
          <a:p>
            <a:pPr lvl="1">
              <a:buFont typeface="Wingdings" pitchFamily="2" charset="2"/>
              <a:buChar char="Ø"/>
            </a:pPr>
            <a:r>
              <a:rPr lang="en-CA" dirty="0" smtClean="0"/>
              <a:t>No training required</a:t>
            </a:r>
          </a:p>
          <a:p>
            <a:pPr lvl="1">
              <a:buFont typeface="Wingdings" pitchFamily="2" charset="2"/>
              <a:buChar char="Ø"/>
            </a:pPr>
            <a:r>
              <a:rPr lang="en-CA" dirty="0" smtClean="0"/>
              <a:t>Interface will be intuitive</a:t>
            </a:r>
          </a:p>
          <a:p>
            <a:pPr marL="320040" lvl="1" indent="0">
              <a:buNone/>
            </a:pPr>
            <a:endParaRPr lang="en-CA" dirty="0" smtClean="0"/>
          </a:p>
          <a:p>
            <a:r>
              <a:rPr lang="en-CA" dirty="0" smtClean="0"/>
              <a:t>Security</a:t>
            </a:r>
            <a:endParaRPr lang="en-CA" dirty="0"/>
          </a:p>
          <a:p>
            <a:pPr lvl="1">
              <a:buFont typeface="Wingdings" pitchFamily="2" charset="2"/>
              <a:buChar char="Ø"/>
            </a:pPr>
            <a:r>
              <a:rPr lang="en-CA" dirty="0"/>
              <a:t>All connections are made with HTTPS and SSL, and Parse will reject all non-HTTPS connections, preventing Man-in-the-Middle attacks</a:t>
            </a:r>
          </a:p>
          <a:p>
            <a:pPr lvl="1">
              <a:buFont typeface="Wingdings" pitchFamily="2" charset="2"/>
              <a:buChar char="Ø"/>
            </a:pPr>
            <a:r>
              <a:rPr lang="en-CA" dirty="0"/>
              <a:t>Application will not be able to update data on the server</a:t>
            </a:r>
          </a:p>
          <a:p>
            <a:pPr lvl="1">
              <a:buFont typeface="Wingdings" pitchFamily="2" charset="2"/>
              <a:buChar char="Ø"/>
            </a:pPr>
            <a:r>
              <a:rPr lang="en-CA" dirty="0" smtClean="0"/>
              <a:t>Application </a:t>
            </a:r>
            <a:r>
              <a:rPr lang="en-CA" dirty="0"/>
              <a:t>will ensure only valid </a:t>
            </a:r>
            <a:r>
              <a:rPr lang="en-CA" dirty="0" smtClean="0"/>
              <a:t>queries</a:t>
            </a:r>
          </a:p>
        </p:txBody>
      </p:sp>
    </p:spTree>
    <p:extLst>
      <p:ext uri="{BB962C8B-B14F-4D97-AF65-F5344CB8AC3E}">
        <p14:creationId xmlns:p14="http://schemas.microsoft.com/office/powerpoint/2010/main" val="10647751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Non-Functional Requirements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Scalability</a:t>
            </a:r>
          </a:p>
          <a:p>
            <a:pPr lvl="1">
              <a:buFont typeface="Wingdings" pitchFamily="2" charset="2"/>
              <a:buChar char="Ø"/>
            </a:pPr>
            <a:r>
              <a:rPr lang="en-CA" dirty="0"/>
              <a:t>In 2012, Parse announced more than 10,000 applications running on their platform with a 40% month-over-month growth </a:t>
            </a:r>
            <a:r>
              <a:rPr lang="en-CA" dirty="0" smtClean="0"/>
              <a:t>rate</a:t>
            </a:r>
          </a:p>
          <a:p>
            <a:pPr lvl="1">
              <a:buFont typeface="Wingdings" pitchFamily="2" charset="2"/>
              <a:buChar char="Ø"/>
            </a:pPr>
            <a:r>
              <a:rPr lang="en-CA" dirty="0" smtClean="0"/>
              <a:t>Currently used by Cisco, Cadillac, food Network, etc.</a:t>
            </a:r>
          </a:p>
          <a:p>
            <a:pPr marL="320040" lvl="1" indent="0">
              <a:buNone/>
            </a:pPr>
            <a:endParaRPr lang="en-CA" dirty="0" smtClean="0"/>
          </a:p>
          <a:p>
            <a:pPr>
              <a:buFont typeface="Wingdings" pitchFamily="2" charset="2"/>
              <a:buChar char="§"/>
            </a:pPr>
            <a:r>
              <a:rPr lang="en-CA" dirty="0"/>
              <a:t>Performance</a:t>
            </a:r>
          </a:p>
          <a:p>
            <a:pPr lvl="1">
              <a:buFont typeface="Wingdings" pitchFamily="2" charset="2"/>
              <a:buChar char="Ø"/>
            </a:pPr>
            <a:r>
              <a:rPr lang="en-CA" dirty="0"/>
              <a:t>All users will be able to view </a:t>
            </a:r>
            <a:r>
              <a:rPr lang="en-CA" dirty="0" smtClean="0"/>
              <a:t>all user </a:t>
            </a:r>
            <a:r>
              <a:rPr lang="en-CA" dirty="0"/>
              <a:t>information within 5</a:t>
            </a:r>
            <a:r>
              <a:rPr lang="en-CA" dirty="0" smtClean="0"/>
              <a:t> </a:t>
            </a:r>
            <a:r>
              <a:rPr lang="en-CA" dirty="0"/>
              <a:t>seconds after </a:t>
            </a:r>
            <a:r>
              <a:rPr lang="en-CA" dirty="0" smtClean="0"/>
              <a:t>logging in</a:t>
            </a:r>
            <a:endParaRPr lang="en-CA" dirty="0"/>
          </a:p>
          <a:p>
            <a:pPr marL="320040" lvl="1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731837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908720"/>
            <a:ext cx="7315200" cy="866065"/>
          </a:xfrm>
        </p:spPr>
        <p:txBody>
          <a:bodyPr>
            <a:normAutofit fontScale="90000"/>
          </a:bodyPr>
          <a:lstStyle/>
          <a:p>
            <a:r>
              <a:rPr lang="en-CA" dirty="0" smtClean="0"/>
              <a:t>Rough Screenshots of Structure</a:t>
            </a:r>
            <a:endParaRPr lang="en-CA" dirty="0"/>
          </a:p>
        </p:txBody>
      </p:sp>
      <p:pic>
        <p:nvPicPr>
          <p:cNvPr id="1026" name="Picture 2" descr="D:\School\Design SE 4450\pics\screenshot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916832"/>
            <a:ext cx="2393313" cy="4557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D:\School\Design SE 4450\pics\screenshot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1916832"/>
            <a:ext cx="2384363" cy="4557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:\School\Design SE 4450\pics\screenshot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3866" y="1916833"/>
            <a:ext cx="2404597" cy="4557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46268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References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>
                <a:hlinkClick r:id="rId2"/>
              </a:rPr>
              <a:t>http://techcrunch.com/2012/03/26/parse-beta</a:t>
            </a:r>
            <a:r>
              <a:rPr lang="en-CA" dirty="0" smtClean="0">
                <a:hlinkClick r:id="rId2"/>
              </a:rPr>
              <a:t>/</a:t>
            </a:r>
            <a:endParaRPr lang="en-CA" dirty="0" smtClean="0"/>
          </a:p>
          <a:p>
            <a:r>
              <a:rPr lang="en-CA" dirty="0">
                <a:hlinkClick r:id="rId3"/>
              </a:rPr>
              <a:t>https://</a:t>
            </a:r>
            <a:r>
              <a:rPr lang="en-CA" dirty="0" smtClean="0">
                <a:hlinkClick r:id="rId3"/>
              </a:rPr>
              <a:t>parse.com/docs/data#security-classes</a:t>
            </a:r>
            <a:endParaRPr lang="en-CA" dirty="0" smtClean="0"/>
          </a:p>
          <a:p>
            <a:r>
              <a:rPr lang="en-CA" dirty="0">
                <a:hlinkClick r:id="rId4"/>
              </a:rPr>
              <a:t>http://</a:t>
            </a:r>
            <a:r>
              <a:rPr lang="en-CA" dirty="0" smtClean="0">
                <a:hlinkClick r:id="rId4"/>
              </a:rPr>
              <a:t>circgenetics.ahajournals.org/content/early/2013/07/22/CIRCGENETICS.113.000099.short</a:t>
            </a:r>
            <a:endParaRPr lang="en-CA" dirty="0" smtClean="0"/>
          </a:p>
          <a:p>
            <a:pPr marL="45720" indent="0">
              <a:buNone/>
            </a:pPr>
            <a:endParaRPr lang="en-CA" dirty="0" smtClean="0"/>
          </a:p>
          <a:p>
            <a:pPr marL="4572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43357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Background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Study by the Genomics lab at the University Hospital </a:t>
            </a:r>
          </a:p>
          <a:p>
            <a:r>
              <a:rPr lang="en-CA" dirty="0" smtClean="0"/>
              <a:t>Doctors wanted a mobile solution to securely send patient information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36238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260648"/>
            <a:ext cx="7315200" cy="781980"/>
          </a:xfrm>
        </p:spPr>
        <p:txBody>
          <a:bodyPr/>
          <a:lstStyle/>
          <a:p>
            <a:pPr algn="ctr"/>
            <a:r>
              <a:rPr lang="en-CA" dirty="0" smtClean="0"/>
              <a:t>Research Findings</a:t>
            </a:r>
            <a:endParaRPr lang="en-CA" dirty="0"/>
          </a:p>
        </p:txBody>
      </p:sp>
      <p:pic>
        <p:nvPicPr>
          <p:cNvPr id="2050" name="Picture 2" descr="D:\School\Design SE 4450\pics\atorvastati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12775"/>
            <a:ext cx="3960440" cy="4946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D:\School\Design SE 4450\pics\rosuvastati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412776"/>
            <a:ext cx="3980713" cy="4946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9699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71600" y="260648"/>
            <a:ext cx="7315200" cy="781980"/>
          </a:xfrm>
        </p:spPr>
        <p:txBody>
          <a:bodyPr/>
          <a:lstStyle/>
          <a:p>
            <a:pPr algn="ctr"/>
            <a:r>
              <a:rPr lang="en-CA" dirty="0" smtClean="0"/>
              <a:t>Research Findings</a:t>
            </a:r>
            <a:endParaRPr lang="en-CA" dirty="0"/>
          </a:p>
        </p:txBody>
      </p:sp>
      <p:pic>
        <p:nvPicPr>
          <p:cNvPr id="2050" name="Picture 2" descr="D:\School\Design SE 4450\pics\char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242132"/>
            <a:ext cx="4623250" cy="5321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9694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The Project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Hello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27350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1484784"/>
            <a:ext cx="7315200" cy="794057"/>
          </a:xfrm>
        </p:spPr>
        <p:txBody>
          <a:bodyPr/>
          <a:lstStyle/>
          <a:p>
            <a:r>
              <a:rPr lang="en-CA" dirty="0" smtClean="0"/>
              <a:t>Language, SDK, API, Platforms</a:t>
            </a:r>
            <a:endParaRPr lang="en-CA" dirty="0"/>
          </a:p>
        </p:txBody>
      </p:sp>
      <p:pic>
        <p:nvPicPr>
          <p:cNvPr id="1026" name="Picture 2" descr="D:\School\Design SE 4450\pics\pars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4941168"/>
            <a:ext cx="3381375" cy="135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D:\School\Design SE 4450\pics\android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524" y="5229200"/>
            <a:ext cx="1803400" cy="135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:\School\Design SE 4450\pics\android-studio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2060" y="2348880"/>
            <a:ext cx="2466975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D:\School\Design SE 4450\pics\javascript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775" y="2636912"/>
            <a:ext cx="1828800" cy="14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:\School\Design SE 4450\pics\GitHub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2039" y="3068960"/>
            <a:ext cx="2299842" cy="1345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4358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Functional Requirements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Display various user information (name, age, gender, prescription, dosage)</a:t>
            </a:r>
          </a:p>
          <a:p>
            <a:r>
              <a:rPr lang="en-CA" dirty="0" smtClean="0"/>
              <a:t>Display maximum dosage for either atorvastatin or rosuvastatin if the patient is taking one of them</a:t>
            </a:r>
          </a:p>
          <a:p>
            <a:r>
              <a:rPr lang="en-CA" dirty="0" smtClean="0"/>
              <a:t>Connect to database to update local data</a:t>
            </a:r>
          </a:p>
          <a:p>
            <a:r>
              <a:rPr lang="en-CA" dirty="0" smtClean="0"/>
              <a:t>Notify user of missing internet connection</a:t>
            </a:r>
          </a:p>
          <a:p>
            <a:r>
              <a:rPr lang="en-CA" dirty="0" smtClean="0"/>
              <a:t>Display messages from doctor</a:t>
            </a:r>
          </a:p>
          <a:p>
            <a:r>
              <a:rPr lang="en-CA" dirty="0" smtClean="0"/>
              <a:t>Send push notification when doctor sends a message</a:t>
            </a:r>
          </a:p>
          <a:p>
            <a:r>
              <a:rPr lang="en-CA" dirty="0" smtClean="0"/>
              <a:t>Provide secure authentication at login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51032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Use Case Diagram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21313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856984" cy="722049"/>
          </a:xfrm>
        </p:spPr>
        <p:txBody>
          <a:bodyPr/>
          <a:lstStyle/>
          <a:p>
            <a:pPr algn="ctr"/>
            <a:r>
              <a:rPr lang="en-CA" dirty="0" smtClean="0"/>
              <a:t>Class Diagram</a:t>
            </a:r>
            <a:endParaRPr lang="en-CA" dirty="0"/>
          </a:p>
        </p:txBody>
      </p:sp>
      <p:pic>
        <p:nvPicPr>
          <p:cNvPr id="1027" name="Picture 3" descr="D:\School\Design SE 4450\pics\class_diagr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395" y="1196751"/>
            <a:ext cx="7992888" cy="5287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92089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298</TotalTime>
  <Words>228</Words>
  <Application>Microsoft Office PowerPoint</Application>
  <PresentationFormat>On-screen Show (4:3)</PresentationFormat>
  <Paragraphs>42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Perspective</vt:lpstr>
      <vt:lpstr>Secure Android Application for Patient Data Transfer</vt:lpstr>
      <vt:lpstr>Background</vt:lpstr>
      <vt:lpstr>Research Findings</vt:lpstr>
      <vt:lpstr>Research Findings</vt:lpstr>
      <vt:lpstr>The Project</vt:lpstr>
      <vt:lpstr>Language, SDK, API, Platforms</vt:lpstr>
      <vt:lpstr>Functional Requirements</vt:lpstr>
      <vt:lpstr>Use Case Diagram</vt:lpstr>
      <vt:lpstr>Class Diagram</vt:lpstr>
      <vt:lpstr>Non-Functional Requirements</vt:lpstr>
      <vt:lpstr>Non-Functional Requirements</vt:lpstr>
      <vt:lpstr>Rough Screenshots of Structure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Secure Android Application for Patient Data Transfer</dc:title>
  <dc:creator>Aostia</dc:creator>
  <cp:lastModifiedBy>Aostia</cp:lastModifiedBy>
  <cp:revision>21</cp:revision>
  <dcterms:created xsi:type="dcterms:W3CDTF">2014-11-02T16:28:11Z</dcterms:created>
  <dcterms:modified xsi:type="dcterms:W3CDTF">2014-11-03T04:41:11Z</dcterms:modified>
</cp:coreProperties>
</file>