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9" r:id="rId5"/>
    <p:sldId id="259" r:id="rId6"/>
    <p:sldId id="270" r:id="rId7"/>
    <p:sldId id="258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22049"/>
          </a:xfrm>
        </p:spPr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1027" name="Picture 3" descr="D:\School\Design SE 4450\pics\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" y="1196751"/>
            <a:ext cx="7992888" cy="52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0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SSL, 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Application will not be able to update data on the server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Cisco, Cadillac, food Network, etc.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116632"/>
            <a:ext cx="7315200" cy="1154097"/>
          </a:xfrm>
        </p:spPr>
        <p:txBody>
          <a:bodyPr/>
          <a:lstStyle/>
          <a:p>
            <a:r>
              <a:rPr lang="en-CA" dirty="0" smtClean="0"/>
              <a:t>Mock-ups of Layout</a:t>
            </a:r>
            <a:endParaRPr lang="en-CA" dirty="0"/>
          </a:p>
        </p:txBody>
      </p:sp>
      <p:pic>
        <p:nvPicPr>
          <p:cNvPr id="4" name="Picture 3" descr="D:\School\Design SE 4450\pics\screensh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2393313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School\Design SE 4450\pics\screensh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88840"/>
            <a:ext cx="2384363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School\Design SE 4450\pics\screensho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8" y="1988841"/>
            <a:ext cx="2404597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2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Doctors wanted a mobile solution to securely send patient information</a:t>
            </a:r>
          </a:p>
          <a:p>
            <a:endParaRPr lang="en-CA" dirty="0" smtClean="0"/>
          </a:p>
          <a:p>
            <a:r>
              <a:rPr lang="en-CA" dirty="0" smtClean="0"/>
              <a:t>Clinical and Pharmacogenetic Predictors of Circulating Atorvastatin and Rosuvastatin Concentration in Routine Clinical Care</a:t>
            </a:r>
          </a:p>
          <a:p>
            <a:endParaRPr lang="en-CA" dirty="0" smtClean="0"/>
          </a:p>
          <a:p>
            <a:r>
              <a:rPr lang="en-CA" dirty="0"/>
              <a:t>Study by the Genomics lab at the University </a:t>
            </a:r>
            <a:r>
              <a:rPr lang="en-CA" dirty="0" smtClean="0"/>
              <a:t>Hospital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Certain factors shown to affect concentration of drug in </a:t>
            </a:r>
            <a:r>
              <a:rPr lang="en-CA" smtClean="0"/>
              <a:t>blood stream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atorvasta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3960440" cy="49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ool\Design SE 4450\pics\rosuvastat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980713" cy="49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Mobile solution to allow patients to view their prescription information</a:t>
            </a:r>
          </a:p>
          <a:p>
            <a:endParaRPr lang="en-CA" dirty="0" smtClean="0"/>
          </a:p>
          <a:p>
            <a:r>
              <a:rPr lang="en-CA" dirty="0" smtClean="0"/>
              <a:t>Will allow doctors to concentrate time more on work than informing patients</a:t>
            </a:r>
          </a:p>
          <a:p>
            <a:endParaRPr lang="en-CA" dirty="0" smtClean="0"/>
          </a:p>
          <a:p>
            <a:r>
              <a:rPr lang="en-CA" dirty="0" smtClean="0"/>
              <a:t>Create mock database based on </a:t>
            </a:r>
            <a:r>
              <a:rPr lang="en-CA" smtClean="0"/>
              <a:t>hospitals structure</a:t>
            </a:r>
          </a:p>
          <a:p>
            <a:endParaRPr lang="en-CA" dirty="0" smtClean="0"/>
          </a:p>
          <a:p>
            <a:r>
              <a:rPr lang="en-CA" dirty="0" smtClean="0"/>
              <a:t>Requires high level of security to ensure secrecy for patients</a:t>
            </a:r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 security measures at both backend and application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/>
              <a:t>Proof of concept for funding deployable </a:t>
            </a:r>
            <a:r>
              <a:rPr lang="en-CA" dirty="0" smtClean="0"/>
              <a:t>system</a:t>
            </a:r>
          </a:p>
          <a:p>
            <a:endParaRPr lang="en-CA" dirty="0"/>
          </a:p>
          <a:p>
            <a:r>
              <a:rPr lang="en-CA" dirty="0"/>
              <a:t>Security requirements for accessing actual hospital database beyond scale of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r>
              <a:rPr lang="en-CA" dirty="0" smtClean="0"/>
              <a:t>Display maximum dosage for either atorvastatin or </a:t>
            </a:r>
            <a:r>
              <a:rPr lang="en-CA" dirty="0" err="1" smtClean="0"/>
              <a:t>rosuvastatin</a:t>
            </a:r>
            <a:r>
              <a:rPr lang="en-CA" dirty="0" smtClean="0"/>
              <a:t> if the patient is taking one of them</a:t>
            </a:r>
          </a:p>
          <a:p>
            <a:r>
              <a:rPr lang="en-CA" dirty="0" smtClean="0"/>
              <a:t>Connect to database to update local data</a:t>
            </a:r>
          </a:p>
          <a:p>
            <a:r>
              <a:rPr lang="en-CA" dirty="0" smtClean="0"/>
              <a:t>Notify user of missing internet connection</a:t>
            </a:r>
          </a:p>
          <a:p>
            <a:r>
              <a:rPr lang="en-CA" dirty="0" smtClean="0"/>
              <a:t>Display messages from doctor</a:t>
            </a:r>
          </a:p>
          <a:p>
            <a:r>
              <a:rPr lang="en-CA" dirty="0" smtClean="0"/>
              <a:t>Send push notification when doctor sends a message</a:t>
            </a:r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140" y="1412776"/>
            <a:ext cx="6847717" cy="51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354</TotalTime>
  <Words>319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Secure Android Application for Patient Data Transfer</vt:lpstr>
      <vt:lpstr>Background</vt:lpstr>
      <vt:lpstr>Research Findings</vt:lpstr>
      <vt:lpstr>Research Findings</vt:lpstr>
      <vt:lpstr>The Project</vt:lpstr>
      <vt:lpstr>The Project</vt:lpstr>
      <vt:lpstr>Language, SDK, API, Platforms</vt:lpstr>
      <vt:lpstr>Functional Requirements</vt:lpstr>
      <vt:lpstr>Use Case Diagram</vt:lpstr>
      <vt:lpstr>Class Diagram</vt:lpstr>
      <vt:lpstr>Non-Functional Requirements</vt:lpstr>
      <vt:lpstr>Non-Functional Requirements</vt:lpstr>
      <vt:lpstr>Mock-ups of Layout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Aostia</cp:lastModifiedBy>
  <cp:revision>26</cp:revision>
  <dcterms:created xsi:type="dcterms:W3CDTF">2014-11-02T16:28:11Z</dcterms:created>
  <dcterms:modified xsi:type="dcterms:W3CDTF">2014-11-04T01:03:54Z</dcterms:modified>
</cp:coreProperties>
</file>