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9" r:id="rId5"/>
    <p:sldId id="259" r:id="rId6"/>
    <p:sldId id="258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SSL, 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Application will not be able to update data on the server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Cisco, Cadillac, food Network, etc.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Screenshots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62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Study by the Genomics lab at the University Hospital </a:t>
            </a:r>
          </a:p>
          <a:p>
            <a:r>
              <a:rPr lang="en-CA" dirty="0" smtClean="0"/>
              <a:t>Doctors wanted a mobile solution to </a:t>
            </a:r>
            <a:r>
              <a:rPr lang="en-CA" dirty="0" smtClean="0"/>
              <a:t>securely send </a:t>
            </a:r>
            <a:r>
              <a:rPr lang="en-CA" dirty="0" smtClean="0"/>
              <a:t>patient </a:t>
            </a:r>
            <a:r>
              <a:rPr lang="en-CA" dirty="0" smtClean="0"/>
              <a:t>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atorvasta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3960440" cy="49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ool\Design SE 4450\pics\rosuvastat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980713" cy="49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Hello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r>
              <a:rPr lang="en-CA" dirty="0" smtClean="0"/>
              <a:t>Display maximum dosage for either atorvastatin or rosuvastatin if the patient is taking one of them</a:t>
            </a:r>
          </a:p>
          <a:p>
            <a:r>
              <a:rPr lang="en-CA" dirty="0" smtClean="0"/>
              <a:t>Connect to database to update local data</a:t>
            </a:r>
          </a:p>
          <a:p>
            <a:r>
              <a:rPr lang="en-CA" dirty="0" smtClean="0"/>
              <a:t>Notify user of missing internet connection</a:t>
            </a:r>
          </a:p>
          <a:p>
            <a:r>
              <a:rPr lang="en-CA" dirty="0" smtClean="0"/>
              <a:t>Display messages from doctor</a:t>
            </a:r>
          </a:p>
          <a:p>
            <a:r>
              <a:rPr lang="en-CA" dirty="0" smtClean="0"/>
              <a:t>Send push notification when doctor sends a message</a:t>
            </a:r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22049"/>
          </a:xfrm>
        </p:spPr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1027" name="Picture 3" descr="D:\School\Design SE 4450\pics\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" y="1196751"/>
            <a:ext cx="7992888" cy="52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08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296</TotalTime>
  <Words>225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Secure Android Application for Patient Data Transfer</vt:lpstr>
      <vt:lpstr>Background</vt:lpstr>
      <vt:lpstr>Research Findings</vt:lpstr>
      <vt:lpstr>Research Findings</vt:lpstr>
      <vt:lpstr>The Project</vt:lpstr>
      <vt:lpstr>Language, SDK, API, Platforms</vt:lpstr>
      <vt:lpstr>Functional Requirements</vt:lpstr>
      <vt:lpstr>Use Case Diagram</vt:lpstr>
      <vt:lpstr>Class Diagram</vt:lpstr>
      <vt:lpstr>Non-Functional Requirements</vt:lpstr>
      <vt:lpstr>Non-Functional Requirements</vt:lpstr>
      <vt:lpstr>Screenshots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Aostia</cp:lastModifiedBy>
  <cp:revision>20</cp:revision>
  <dcterms:created xsi:type="dcterms:W3CDTF">2014-11-02T16:28:11Z</dcterms:created>
  <dcterms:modified xsi:type="dcterms:W3CDTF">2014-11-02T21:34:49Z</dcterms:modified>
</cp:coreProperties>
</file>