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4" r:id="rId8"/>
    <p:sldId id="262" r:id="rId9"/>
    <p:sldId id="257" r:id="rId10"/>
    <p:sldId id="263" r:id="rId11"/>
    <p:sldId id="266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2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9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5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9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95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B29F-42C1-4451-B740-087DDB26F0A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6BBB-4DFC-44BB-AC0B-E41D81444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0426933/" TargetMode="External"/><Relationship Id="rId2" Type="http://schemas.openxmlformats.org/officeDocument/2006/relationships/hyperlink" Target="http://www.uml.org.cn/zjjs/201411061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jalot/adventures_in_openc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高速網路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103522039 </a:t>
            </a:r>
            <a:r>
              <a:rPr lang="zh-TW" altLang="en-US" dirty="0" smtClean="0"/>
              <a:t>黃南雄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17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48571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Work</a:t>
                      </a:r>
                      <a:r>
                        <a:rPr lang="en-US" altLang="zh-TW" baseline="0" dirty="0" smtClean="0"/>
                        <a:t> 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Work 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H-&gt;D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D-&gt;H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0.904137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1.38809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3.449329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0.897284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0.44935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2.787236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0.916794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0.45261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3.376218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0.929313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0.45749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3.353885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80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顯卡記憶體不夠</a:t>
            </a:r>
            <a:endParaRPr lang="en-US" altLang="zh-TW" dirty="0" smtClean="0"/>
          </a:p>
          <a:p>
            <a:pPr lvl="1"/>
            <a:r>
              <a:rPr lang="en-US" altLang="zh-TW" b="1" dirty="0"/>
              <a:t> </a:t>
            </a:r>
            <a:r>
              <a:rPr lang="en-US" altLang="zh-TW" b="1" dirty="0" err="1"/>
              <a:t>pyopencl.MemoryError</a:t>
            </a:r>
            <a:r>
              <a:rPr lang="en-US" altLang="zh-TW" b="1" dirty="0"/>
              <a:t>: </a:t>
            </a:r>
            <a:r>
              <a:rPr lang="en-US" altLang="zh-TW" b="1" dirty="0" err="1"/>
              <a:t>clEnqueueNDRangeKernel</a:t>
            </a:r>
            <a:r>
              <a:rPr lang="en-US" altLang="zh-TW" b="1" dirty="0"/>
              <a:t> failed: </a:t>
            </a:r>
            <a:r>
              <a:rPr lang="en-US" altLang="zh-TW" b="1" dirty="0" err="1"/>
              <a:t>mem</a:t>
            </a:r>
            <a:r>
              <a:rPr lang="en-US" altLang="zh-TW" b="1" dirty="0"/>
              <a:t> object allocation failure</a:t>
            </a:r>
            <a:endParaRPr lang="en-US" altLang="zh-TW" b="1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2D</a:t>
            </a:r>
            <a:r>
              <a:rPr lang="zh-TW" altLang="en-US" dirty="0" smtClean="0"/>
              <a:t>遭遇錯誤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91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www.uml.org.cn/zjjs/201411061.asp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https://github.com/sam0426933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github.com/enjalot/adventures_in_opencl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41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 err="1" smtClean="0"/>
              <a:t>Dependances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/>
              <a:t>-----------</a:t>
            </a:r>
          </a:p>
          <a:p>
            <a:pPr marL="0" indent="0">
              <a:buNone/>
            </a:pPr>
            <a:r>
              <a:rPr lang="en-US" altLang="zh-TW" dirty="0" smtClean="0"/>
              <a:t>* `</a:t>
            </a:r>
            <a:r>
              <a:rPr lang="en-US" altLang="zh-TW" dirty="0" err="1" smtClean="0"/>
              <a:t>scipy</a:t>
            </a:r>
            <a:r>
              <a:rPr lang="en-US" altLang="zh-TW" dirty="0" smtClean="0"/>
              <a:t>` depends on </a:t>
            </a:r>
            <a:r>
              <a:rPr lang="en-US" altLang="zh-TW" dirty="0" err="1" smtClean="0"/>
              <a:t>libblas-dev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liblapack-dev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gfortran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* `</a:t>
            </a:r>
            <a:r>
              <a:rPr lang="en-US" altLang="zh-TW" dirty="0" err="1" smtClean="0"/>
              <a:t>imread</a:t>
            </a:r>
            <a:r>
              <a:rPr lang="en-US" altLang="zh-TW" dirty="0" smtClean="0"/>
              <a:t>` depends on pillow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/>
              <a:t>Import Module with pip</a:t>
            </a:r>
          </a:p>
          <a:p>
            <a:pPr marL="0" indent="0">
              <a:buNone/>
            </a:pPr>
            <a:r>
              <a:rPr lang="en-US" altLang="zh-TW" dirty="0" smtClean="0"/>
              <a:t>-----------</a:t>
            </a:r>
          </a:p>
          <a:p>
            <a:pPr marL="0" indent="0">
              <a:buNone/>
            </a:pPr>
            <a:r>
              <a:rPr lang="zh-TW" altLang="en-US" dirty="0" smtClean="0"/>
              <a:t>* </a:t>
            </a:r>
            <a:r>
              <a:rPr lang="en-US" altLang="zh-TW" dirty="0" smtClean="0"/>
              <a:t>import: pip install -r </a:t>
            </a:r>
            <a:r>
              <a:rPr lang="en-US" altLang="zh-TW" dirty="0" err="1" smtClean="0"/>
              <a:t>requirement_file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0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Requirement_file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err="1" smtClean="0"/>
              <a:t>appdirs</a:t>
            </a:r>
            <a:r>
              <a:rPr lang="en-US" altLang="zh-TW" dirty="0" smtClean="0"/>
              <a:t>==1.4.0</a:t>
            </a:r>
          </a:p>
          <a:p>
            <a:r>
              <a:rPr lang="en-US" altLang="zh-TW" dirty="0" smtClean="0"/>
              <a:t>decorator==3.4.2</a:t>
            </a:r>
          </a:p>
          <a:p>
            <a:r>
              <a:rPr lang="en-US" altLang="zh-TW" dirty="0" err="1" smtClean="0"/>
              <a:t>numpy</a:t>
            </a:r>
            <a:r>
              <a:rPr lang="en-US" altLang="zh-TW" dirty="0" smtClean="0"/>
              <a:t>==1.9.2</a:t>
            </a:r>
          </a:p>
          <a:p>
            <a:r>
              <a:rPr lang="en-US" altLang="zh-TW" dirty="0" smtClean="0"/>
              <a:t>Pillow==2.8.2</a:t>
            </a:r>
          </a:p>
          <a:p>
            <a:r>
              <a:rPr lang="en-US" altLang="zh-TW" dirty="0" err="1" smtClean="0"/>
              <a:t>py</a:t>
            </a:r>
            <a:r>
              <a:rPr lang="en-US" altLang="zh-TW" dirty="0" smtClean="0"/>
              <a:t>==1.4.28</a:t>
            </a:r>
          </a:p>
          <a:p>
            <a:r>
              <a:rPr lang="en-US" altLang="zh-TW" dirty="0" err="1" smtClean="0"/>
              <a:t>pyopencl</a:t>
            </a:r>
            <a:r>
              <a:rPr lang="en-US" altLang="zh-TW" dirty="0" smtClean="0"/>
              <a:t>==2015.1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==2.7.1</a:t>
            </a:r>
          </a:p>
          <a:p>
            <a:r>
              <a:rPr lang="en-US" altLang="zh-TW" dirty="0" err="1" smtClean="0"/>
              <a:t>pytools</a:t>
            </a:r>
            <a:r>
              <a:rPr lang="en-US" altLang="zh-TW" dirty="0" smtClean="0"/>
              <a:t>==2014.3.5</a:t>
            </a:r>
          </a:p>
          <a:p>
            <a:r>
              <a:rPr lang="en-US" altLang="zh-TW" dirty="0" err="1" smtClean="0"/>
              <a:t>scipy</a:t>
            </a:r>
            <a:r>
              <a:rPr lang="en-US" altLang="zh-TW" dirty="0" smtClean="0"/>
              <a:t>==0.15.1</a:t>
            </a:r>
          </a:p>
          <a:p>
            <a:r>
              <a:rPr lang="en-US" altLang="zh-TW" dirty="0" smtClean="0"/>
              <a:t>six==1.9.0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98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Intel SDK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Download intel_code_builder_for_opencl_2015_ubuntu_5.0.0.43_x64.tgz</a:t>
            </a:r>
          </a:p>
          <a:p>
            <a:r>
              <a:rPr lang="en-US" altLang="zh-TW" dirty="0"/>
              <a:t>tar </a:t>
            </a:r>
            <a:r>
              <a:rPr lang="en-US" altLang="zh-TW" dirty="0" err="1" smtClean="0"/>
              <a:t>zxvf</a:t>
            </a:r>
            <a:r>
              <a:rPr lang="en-US" altLang="zh-TW" dirty="0" smtClean="0"/>
              <a:t> intel_code_builder_for_opencl_2015_ubuntu_5.0.0.43_x64.tgz</a:t>
            </a:r>
          </a:p>
          <a:p>
            <a:r>
              <a:rPr lang="en-US" altLang="zh-TW" dirty="0" smtClean="0"/>
              <a:t>make &amp;&amp; make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7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Benchmark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Platform name: Intel(R) </a:t>
            </a:r>
            <a:r>
              <a:rPr lang="en-US" altLang="zh-TW" sz="2000" dirty="0" err="1" smtClean="0"/>
              <a:t>OpenCL</a:t>
            </a:r>
            <a:endParaRPr lang="en-US" altLang="zh-TW" sz="2000" dirty="0" smtClean="0"/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Platform profile: FULL_PROFILE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Platform vendor: Intel(R) Corporation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Platform version: </a:t>
            </a:r>
            <a:r>
              <a:rPr lang="en-US" altLang="zh-TW" sz="2000" dirty="0" err="1" smtClean="0"/>
              <a:t>OpenCL</a:t>
            </a:r>
            <a:r>
              <a:rPr lang="en-US" altLang="zh-TW" sz="2000" dirty="0" smtClean="0"/>
              <a:t> 1.2 LINUX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---------------------------------------------------------------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Device name:         Intel(R) Core(TM) i7-2600 CPU @ 3.40GHz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Device type: CPU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Device memory:  7975 MB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Device max clock speed: 3400 MHz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Device compute units: 8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Device max work group size: 8192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Device max work item sizes: [8192, 8192, 8192]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Data points: 67108864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Workers: 256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Preferred work group size multiple: 128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Execution time of test: 0.0947379 s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dirty="0" smtClean="0"/>
              <a:t>Results OK</a:t>
            </a:r>
          </a:p>
        </p:txBody>
      </p:sp>
    </p:spTree>
    <p:extLst>
      <p:ext uri="{BB962C8B-B14F-4D97-AF65-F5344CB8AC3E}">
        <p14:creationId xmlns:p14="http://schemas.microsoft.com/office/powerpoint/2010/main" val="34502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620"/>
              </a:lnSpc>
            </a:pPr>
            <a:r>
              <a:rPr lang="en-US" altLang="zh-TW" sz="2400" dirty="0" smtClean="0"/>
              <a:t>Platform </a:t>
            </a:r>
            <a:r>
              <a:rPr lang="en-US" altLang="zh-TW" sz="2400" dirty="0"/>
              <a:t>name: NVIDIA CUDA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Platform profile: FULL_PROFILE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Platform vendor: NVIDIA Corporation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Platform version: </a:t>
            </a:r>
            <a:r>
              <a:rPr lang="en-US" altLang="zh-TW" sz="2400" dirty="0" err="1"/>
              <a:t>OpenCL</a:t>
            </a:r>
            <a:r>
              <a:rPr lang="en-US" altLang="zh-TW" sz="2400" dirty="0"/>
              <a:t> 1.1 CUDA 4.2.1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---------------------------------------------------------------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name: GeForce GTS 450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type: GPU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memory:  1023 MB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max clock speed: 1566 MHz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compute units: 4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max work group size: 1024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max work item sizes: [1024, 1024, 64]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Device max </a:t>
            </a:r>
            <a:r>
              <a:rPr lang="en-US" altLang="zh-TW" sz="2400" dirty="0" err="1"/>
              <a:t>mem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alloccate</a:t>
            </a:r>
            <a:r>
              <a:rPr lang="en-US" altLang="zh-TW" sz="2400" dirty="0"/>
              <a:t> size: 255 MB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Data points: 67108864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Workers: 256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Preferred work group size multiple: 32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Execution time of test: 0.0170128 s</a:t>
            </a:r>
          </a:p>
          <a:p>
            <a:pPr>
              <a:lnSpc>
                <a:spcPts val="1620"/>
              </a:lnSpc>
            </a:pPr>
            <a:r>
              <a:rPr lang="en-US" altLang="zh-TW" sz="2400" dirty="0"/>
              <a:t>Results OK</a:t>
            </a:r>
          </a:p>
          <a:p>
            <a:pPr>
              <a:lnSpc>
                <a:spcPts val="1620"/>
              </a:lnSpc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77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412776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</a:t>
            </a:r>
            <a:r>
              <a:rPr lang="en-US" altLang="zh-TW" dirty="0" smtClean="0"/>
              <a:t> context/queue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9832" y="3573016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buffer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59832" y="2492896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kernel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59832" y="4653136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execute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5733256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 buffer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4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Experimental OS: </a:t>
            </a:r>
            <a:r>
              <a:rPr lang="pt-BR" altLang="zh-TW" dirty="0" smtClean="0"/>
              <a:t>mint maya </a:t>
            </a:r>
            <a:r>
              <a:rPr lang="pt-BR" altLang="zh-TW" dirty="0"/>
              <a:t>64bit</a:t>
            </a:r>
          </a:p>
          <a:p>
            <a:r>
              <a:rPr lang="en-US" altLang="zh-TW" dirty="0"/>
              <a:t>Experimental platform: 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6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Cost Time</a:t>
            </a:r>
          </a:p>
          <a:p>
            <a:pPr lvl="1"/>
            <a:r>
              <a:rPr lang="en-US" altLang="zh-TW" dirty="0"/>
              <a:t>parallel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0.0515286922454834</a:t>
            </a:r>
          </a:p>
          <a:p>
            <a:pPr lvl="1"/>
            <a:r>
              <a:rPr lang="en-US" altLang="zh-TW" dirty="0" smtClean="0"/>
              <a:t>non parallel 10.789927005767822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83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377</Words>
  <Application>Microsoft Office PowerPoint</Application>
  <PresentationFormat>如螢幕大小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高速網路</vt:lpstr>
      <vt:lpstr>環境</vt:lpstr>
      <vt:lpstr>Requirement_file</vt:lpstr>
      <vt:lpstr>Intel SDK</vt:lpstr>
      <vt:lpstr>Benchmark</vt:lpstr>
      <vt:lpstr>PowerPoint 簡報</vt:lpstr>
      <vt:lpstr>流程</vt:lpstr>
      <vt:lpstr>Performance</vt:lpstr>
      <vt:lpstr>PowerPoint 簡報</vt:lpstr>
      <vt:lpstr>Table</vt:lpstr>
      <vt:lpstr>遭遇問題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Shawn</dc:creator>
  <cp:lastModifiedBy>Shawn</cp:lastModifiedBy>
  <cp:revision>56</cp:revision>
  <dcterms:created xsi:type="dcterms:W3CDTF">2015-06-25T01:07:34Z</dcterms:created>
  <dcterms:modified xsi:type="dcterms:W3CDTF">2015-06-25T08:18:51Z</dcterms:modified>
</cp:coreProperties>
</file>