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2B47B-4774-408B-D9F8-F89775D6D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9D5D53-A98B-B72C-40D2-954F0176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81B5BD-EEA7-8976-EFE5-E1736C11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33DD-38A5-4A92-8381-E23E3D520AB9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5AB258-88C3-41DE-8372-F6221579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65015D-E529-6236-E636-038A3FC8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05-741D-462A-ACFA-6CB58D824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45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0EA1D-03B3-1C79-97ED-5A39E6F5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FDE4CD-BF51-3DD0-F571-7403F709C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4E78D4-AE05-A72D-64CC-38232916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33DD-38A5-4A92-8381-E23E3D520AB9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DBFEA-720E-81ED-E3C3-83D31FFD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B29367-B7C9-FC50-2696-9DCBD6A0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05-741D-462A-ACFA-6CB58D824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4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DB7C9A-1469-E7DB-1E69-69195AFFF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A5BAFA-F91C-7F42-BFE6-E3CC10483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7848B-F17B-EE96-AB87-65396E53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33DD-38A5-4A92-8381-E23E3D520AB9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31C86E-2724-4B17-29DF-547DF215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5431C6-B0BA-866B-7877-66B5792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05-741D-462A-ACFA-6CB58D824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8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6CB1F-1F53-7CBD-5572-88147600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3F68E-D560-1D12-D230-E83624BE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1D4ABE-F2D9-D08D-89C1-F8420121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33DD-38A5-4A92-8381-E23E3D520AB9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01FCD-B9F4-1F7B-5A1E-CAA693D3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E07254-763C-0A9D-DAD4-85546FEA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05-741D-462A-ACFA-6CB58D824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E831A-AA1B-DAA0-DEF8-8ACBF060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7ABA63-3D66-F6EB-385E-91057DDBB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0B8BC-3C51-81EB-402A-29DF1D40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33DD-38A5-4A92-8381-E23E3D520AB9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6D5A05-BE70-78AC-EE4E-15BEFB0A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7F03C7-662A-2F48-E4A5-B14B420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05-741D-462A-ACFA-6CB58D824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83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528D6-AF27-C087-E9B1-5172C674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966598-7AF2-47E4-7296-82D21336D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D6A72B-D50C-3DE7-2944-546383F3B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65E607-FB12-85D2-CA3F-DC7679B5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33DD-38A5-4A92-8381-E23E3D520AB9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583AE9-C1CD-E84C-BFC2-B47C5A2A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90A24A-2C84-9D2B-ED37-6F6684B2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05-741D-462A-ACFA-6CB58D824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8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44A76-1AC6-98A8-8D81-98B918D6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6990F5-DB3F-FBEE-D5A7-3FC8EB7B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0108DD-BB5C-C9AD-84F2-219BF7748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0A4536-2192-7154-4906-D8CB6D24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D908876-4355-4ADA-A2BD-20176FE00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9C6BB0E-4001-967F-6837-26A7EE6F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33DD-38A5-4A92-8381-E23E3D520AB9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55F029-99B1-4EFB-6060-36B702FB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302D0E-83B0-1A45-81BF-986E45DB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05-741D-462A-ACFA-6CB58D824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17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8F356-FDE8-0DEC-69BB-8A939C7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C9C48C-598E-53A1-FD0E-BB1C0842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33DD-38A5-4A92-8381-E23E3D520AB9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1B7A12-880E-D0FF-C28A-48847696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9BEA2C-1C71-FFC9-ED1E-4E54E8BD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05-741D-462A-ACFA-6CB58D824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26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BDB320-C73B-C8E3-9B5E-16AF2B5D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33DD-38A5-4A92-8381-E23E3D520AB9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9FA512-D299-A834-99EE-F321CCC2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2211A9-FF6D-8DE6-BFEF-BCDDFDFF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05-741D-462A-ACFA-6CB58D824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72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EF812-174F-C497-42D8-6CE02AB4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B5AF8-8868-6AA2-15C9-4825B3FDD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F2F930-39D0-2EAD-6256-83085A221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587446-2A02-3595-0835-EE26BBC4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33DD-38A5-4A92-8381-E23E3D520AB9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258E99-069F-AFD4-1C76-0A01F5A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96E41C-1627-F2BB-CC3A-F108F0BD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05-741D-462A-ACFA-6CB58D824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46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026F0-C958-FC0C-B05D-0441909D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99C183-9D43-9676-CFCF-C35FD801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7D0CE-422B-139A-2F87-09D856D13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39E431-A883-9CD5-143C-F0A9C889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33DD-38A5-4A92-8381-E23E3D520AB9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82DD06-23F0-8F0F-C970-CCB426C1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65EB17-C0B0-484C-EBA7-60677730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05-741D-462A-ACFA-6CB58D824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5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687E92-CC83-E822-E255-98180411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DAB905-FF71-3145-51F9-E38A25AC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61515D-6F15-BD3C-1561-1F88C3C3A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933DD-38A5-4A92-8381-E23E3D520AB9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AA208A-B6FC-0CF0-3C28-9CCE94EC0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A3E96D-3669-486B-C7B2-09E6BFF80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DE05-741D-462A-ACFA-6CB58D824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2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圖片 59">
            <a:extLst>
              <a:ext uri="{FF2B5EF4-FFF2-40B4-BE49-F238E27FC236}">
                <a16:creationId xmlns:a16="http://schemas.microsoft.com/office/drawing/2014/main" id="{8E022678-3A8E-AF69-0BB4-4F775582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26" y="3685899"/>
            <a:ext cx="9487299" cy="293146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79F4E95-790F-CBCD-FB44-24C24C76E335}"/>
              </a:ext>
            </a:extLst>
          </p:cNvPr>
          <p:cNvSpPr txBox="1"/>
          <p:nvPr/>
        </p:nvSpPr>
        <p:spPr>
          <a:xfrm>
            <a:off x="34057" y="665361"/>
            <a:ext cx="3286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從後端讀取的座位表</a:t>
            </a:r>
            <a:r>
              <a:rPr lang="en-US" altLang="zh-TW" sz="2400" dirty="0"/>
              <a:t>(byte)</a:t>
            </a:r>
            <a:r>
              <a:rPr lang="zh-TW" altLang="en-US" sz="2400" dirty="0"/>
              <a:t>：</a:t>
            </a:r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839016-D353-94FA-600F-E822064CC8A4}"/>
              </a:ext>
            </a:extLst>
          </p:cNvPr>
          <p:cNvSpPr txBox="1"/>
          <p:nvPr/>
        </p:nvSpPr>
        <p:spPr>
          <a:xfrm>
            <a:off x="4421172" y="1213084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　  </a:t>
            </a:r>
            <a:r>
              <a:rPr lang="en-US" altLang="zh-TW" dirty="0"/>
              <a:t>0</a:t>
            </a:r>
            <a:r>
              <a:rPr lang="zh-TW" altLang="en-US" dirty="0"/>
              <a:t> 　 </a:t>
            </a:r>
            <a:r>
              <a:rPr lang="en-US" altLang="zh-TW" dirty="0"/>
              <a:t>0</a:t>
            </a:r>
            <a:r>
              <a:rPr lang="zh-TW" altLang="en-US" dirty="0"/>
              <a:t>　  </a:t>
            </a:r>
            <a:r>
              <a:rPr lang="en-US" altLang="zh-TW" dirty="0"/>
              <a:t>0</a:t>
            </a:r>
            <a:r>
              <a:rPr lang="zh-TW" altLang="en-US" dirty="0"/>
              <a:t>　   </a:t>
            </a:r>
            <a:r>
              <a:rPr lang="en-US" altLang="zh-TW" dirty="0"/>
              <a:t>1</a:t>
            </a:r>
            <a:r>
              <a:rPr lang="zh-TW" altLang="en-US" dirty="0"/>
              <a:t>　   </a:t>
            </a:r>
            <a:r>
              <a:rPr lang="en-US" altLang="zh-TW" dirty="0"/>
              <a:t>0</a:t>
            </a:r>
            <a:r>
              <a:rPr lang="zh-TW" altLang="en-US" dirty="0"/>
              <a:t>　  </a:t>
            </a:r>
            <a:r>
              <a:rPr lang="en-US" altLang="zh-TW" dirty="0"/>
              <a:t>0</a:t>
            </a:r>
            <a:r>
              <a:rPr lang="zh-TW" altLang="en-US" dirty="0"/>
              <a:t>　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0A88778-E5DA-D61A-0D68-29C6A1B58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24"/>
          <a:stretch/>
        </p:blipFill>
        <p:spPr>
          <a:xfrm>
            <a:off x="4249488" y="670026"/>
            <a:ext cx="3760377" cy="55937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C446655-95C8-7347-9B6B-55F9330D6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18" y="2216195"/>
            <a:ext cx="3886687" cy="523737"/>
          </a:xfrm>
          <a:prstGeom prst="rect">
            <a:avLst/>
          </a:prstGeom>
        </p:spPr>
      </p:pic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B25EBA72-E363-B67B-F113-BEDB5AB60002}"/>
              </a:ext>
            </a:extLst>
          </p:cNvPr>
          <p:cNvCxnSpPr>
            <a:cxnSpLocks/>
            <a:endCxn id="36" idx="2"/>
          </p:cNvCxnSpPr>
          <p:nvPr/>
        </p:nvCxnSpPr>
        <p:spPr>
          <a:xfrm rot="5400000" flipH="1" flipV="1">
            <a:off x="1733888" y="2290069"/>
            <a:ext cx="2405123" cy="989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B96B31E-3687-FF0B-116E-DAA3C3CC8A5E}"/>
              </a:ext>
            </a:extLst>
          </p:cNvPr>
          <p:cNvSpPr txBox="1"/>
          <p:nvPr/>
        </p:nvSpPr>
        <p:spPr>
          <a:xfrm>
            <a:off x="2677212" y="1213083"/>
            <a:ext cx="150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byteString</a:t>
            </a:r>
            <a:r>
              <a:rPr lang="en-US" altLang="zh-TW" dirty="0"/>
              <a:t>(9)=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69F9B40-5B9B-1C25-4CF5-DD47B821DC79}"/>
              </a:ext>
            </a:extLst>
          </p:cNvPr>
          <p:cNvSpPr txBox="1"/>
          <p:nvPr/>
        </p:nvSpPr>
        <p:spPr>
          <a:xfrm>
            <a:off x="4403888" y="2773157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　  </a:t>
            </a:r>
            <a:r>
              <a:rPr lang="en-US" altLang="zh-TW" dirty="0"/>
              <a:t>0</a:t>
            </a:r>
            <a:r>
              <a:rPr lang="zh-TW" altLang="en-US" dirty="0"/>
              <a:t> 　 </a:t>
            </a:r>
            <a:r>
              <a:rPr lang="en-US" altLang="zh-TW" dirty="0"/>
              <a:t>0</a:t>
            </a:r>
            <a:r>
              <a:rPr lang="zh-TW" altLang="en-US" dirty="0"/>
              <a:t>　  </a:t>
            </a:r>
            <a:r>
              <a:rPr lang="en-US" altLang="zh-TW" dirty="0"/>
              <a:t>0</a:t>
            </a:r>
            <a:r>
              <a:rPr lang="zh-TW" altLang="en-US" dirty="0"/>
              <a:t>　   </a:t>
            </a:r>
            <a:r>
              <a:rPr lang="en-US" altLang="zh-TW" dirty="0"/>
              <a:t>0</a:t>
            </a:r>
            <a:r>
              <a:rPr lang="zh-TW" altLang="en-US" dirty="0"/>
              <a:t>　   </a:t>
            </a:r>
            <a:r>
              <a:rPr lang="en-US" altLang="zh-TW" dirty="0"/>
              <a:t>1</a:t>
            </a:r>
            <a:r>
              <a:rPr lang="zh-TW" altLang="en-US" dirty="0"/>
              <a:t>　  </a:t>
            </a:r>
            <a:r>
              <a:rPr lang="en-US" altLang="zh-TW" dirty="0"/>
              <a:t>0</a:t>
            </a:r>
            <a:r>
              <a:rPr lang="zh-TW" altLang="en-US" dirty="0"/>
              <a:t>　 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6E13211-FBAE-635A-9017-7B175C34B6EF}"/>
              </a:ext>
            </a:extLst>
          </p:cNvPr>
          <p:cNvSpPr txBox="1"/>
          <p:nvPr/>
        </p:nvSpPr>
        <p:spPr>
          <a:xfrm>
            <a:off x="8125905" y="2767318"/>
            <a:ext cx="4155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firstRow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bitToByte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(0,0,0,0,0,1,0,0)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182B223-2E06-5BA0-AC3C-60D99CD5568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6182562" y="1582416"/>
            <a:ext cx="3677" cy="63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B8E3F44-2272-7DD2-885B-B40BAE4E3C80}"/>
              </a:ext>
            </a:extLst>
          </p:cNvPr>
          <p:cNvSpPr txBox="1"/>
          <p:nvPr/>
        </p:nvSpPr>
        <p:spPr>
          <a:xfrm>
            <a:off x="6221926" y="173822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選擇座位</a:t>
            </a:r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2EAF7CC8-7461-5CD9-DCB0-140B0A30B5D9}"/>
              </a:ext>
            </a:extLst>
          </p:cNvPr>
          <p:cNvCxnSpPr>
            <a:cxnSpLocks/>
          </p:cNvCxnSpPr>
          <p:nvPr/>
        </p:nvCxnSpPr>
        <p:spPr>
          <a:xfrm flipV="1">
            <a:off x="3431356" y="3202991"/>
            <a:ext cx="4798244" cy="2533666"/>
          </a:xfrm>
          <a:prstGeom prst="bentConnector3">
            <a:avLst>
              <a:gd name="adj1" fmla="val 903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1DF8A77-081B-6293-43F0-D631457494DD}"/>
              </a:ext>
            </a:extLst>
          </p:cNvPr>
          <p:cNvCxnSpPr>
            <a:cxnSpLocks/>
          </p:cNvCxnSpPr>
          <p:nvPr/>
        </p:nvCxnSpPr>
        <p:spPr>
          <a:xfrm>
            <a:off x="9049590" y="3373789"/>
            <a:ext cx="248414" cy="24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F83E965-BB73-03C7-98BF-080E3B73BA30}"/>
              </a:ext>
            </a:extLst>
          </p:cNvPr>
          <p:cNvSpPr txBox="1"/>
          <p:nvPr/>
        </p:nvSpPr>
        <p:spPr>
          <a:xfrm>
            <a:off x="9298004" y="3618207"/>
            <a:ext cx="2803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firstRow</a:t>
            </a:r>
            <a:r>
              <a:rPr lang="zh-TW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是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，傳回後端處理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1.</a:t>
            </a:r>
            <a:r>
              <a:rPr lang="zh-TW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位元運算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&amp;9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確認是否重複劃位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2.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位元運算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4^9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修改座位表進行劃位後寫入資料庫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E5F9298-4D39-76DF-995F-27BFDB39A9E8}"/>
              </a:ext>
            </a:extLst>
          </p:cNvPr>
          <p:cNvSpPr txBox="1"/>
          <p:nvPr/>
        </p:nvSpPr>
        <p:spPr>
          <a:xfrm>
            <a:off x="8166925" y="7650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確認哪些位置不能選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468836A-3051-474F-F65F-81B311B2A990}"/>
              </a:ext>
            </a:extLst>
          </p:cNvPr>
          <p:cNvSpPr txBox="1"/>
          <p:nvPr/>
        </p:nvSpPr>
        <p:spPr>
          <a:xfrm>
            <a:off x="8166925" y="22618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選擇了哪些位置</a:t>
            </a:r>
          </a:p>
        </p:txBody>
      </p:sp>
    </p:spTree>
    <p:extLst>
      <p:ext uri="{BB962C8B-B14F-4D97-AF65-F5344CB8AC3E}">
        <p14:creationId xmlns:p14="http://schemas.microsoft.com/office/powerpoint/2010/main" val="30442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84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Shawn</dc:creator>
  <cp:lastModifiedBy>Shawn</cp:lastModifiedBy>
  <cp:revision>11</cp:revision>
  <dcterms:created xsi:type="dcterms:W3CDTF">2022-11-15T23:14:11Z</dcterms:created>
  <dcterms:modified xsi:type="dcterms:W3CDTF">2022-11-16T01:27:22Z</dcterms:modified>
</cp:coreProperties>
</file>