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0D3B-56F9-03EC-2C6A-8499C21B6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EBE5FB-7912-7D99-62AA-9ED6EE78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0D94A3-0258-02EF-EBE2-B43B86E5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97572B-7EB7-905C-BF75-41B81A35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B6B414-6E2B-5556-8EE4-5C3EC49A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42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D5637-2202-BBAC-30A8-BDE10AF1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B303C5-1485-C825-6736-E5B1AA563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5EFEC-FCDD-C35F-517D-0150D6DC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80A07-A972-F317-990F-72F3CA37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FA602D-A5A2-06F2-5367-99E23814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14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5C79C7-C5C3-B6E1-DA83-DBFCE9F4B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E24B83-7AE3-68F2-258B-00CD08A0E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070331-3D7D-A063-34C0-309E5630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058D6-C243-A6DD-461E-DEA34B1A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C85DC-13B2-681D-F9EC-4482C6CE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3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29896-F97B-8CDA-3B24-6F22AEAC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503487-B1A0-8378-3B22-58CA3F69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0A4C4-DD8E-4BBB-A246-D6F72874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75B1A-25C0-2D84-F9F0-CA2178C2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BC0B2D-5444-0F51-9DD2-0232DB81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37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BA4E5-3936-FD32-380D-FCA5BC26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BF1511-E6B9-6280-4387-0CD5C1F7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114B72-8DC2-3059-8407-29A6AA3F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AAB2F5-EF1C-AC59-2005-E6C9C03E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F3DF0C-F665-DA51-135E-90994869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23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5753F-EE43-0820-39BD-98B83976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D9BAD-9AA5-40A7-EF8A-5B0DA9DC8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BA958D-3B42-E6FE-51DF-C4705EBCB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5474C5-36F2-200E-F586-F472FB53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7CDF71-F705-9972-8E6A-2238CB5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5381A6-2334-0691-4744-2FAFE4B5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7F039-7E89-0F64-23D8-1A97017D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E1C0C6-987F-6E93-DE5D-3F6E8944D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44CE2F-AD9E-2F0F-D141-9BBF86C2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F950FC-E534-751E-6826-1AC663F93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BC379D-7A34-039F-9B23-4252EA13F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896497-4495-7894-719A-ED4E43F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DF340D-1B8B-92DC-B86E-0974046A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AD98F9-4CB9-2519-5EE7-39F7FF6A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6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A9956-CDA2-77C2-E50D-DA115DAC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D329AC-9B9D-5DA0-2AE6-DD3D3EE2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6A8BC7-4CAE-F614-04AB-818F28CF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EAED12-8EB3-75E3-9A38-7B1F3564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07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153D71-C68D-05F8-560B-2340F9F4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8DB1C4-02CD-C47F-D5B7-3EEE1F6F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8EFA0D-DFC2-DDBF-A0A1-FA1DBB64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69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A5E2D-4811-A922-3FDF-00BCA2B9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996C9-E29F-F807-F422-3B401939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D71ADD-E5AA-EE7E-23D3-928E220F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352F63-3551-1EB1-ABA9-FB477940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75FC10-E2CA-0B16-9ABB-FB4596A1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065364-38E7-1E73-9799-EE258A44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9EFC6-C51D-ECCE-E9EA-FDE247F0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DB3E4D-0004-EB65-BCBA-323A0E932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FA813B-867D-9350-5B85-30E97AC93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A44C69-F7AE-F6F0-7733-90F9D0AF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BCE299-2B52-5C7B-FDE2-C875F013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727A0E-88F1-E2D5-539A-FC60A31C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00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FC8C17-9B8B-F657-854B-755F4554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2162B-5B43-D351-D1B3-24EA3AE1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23DA2B-56F5-2499-F17C-80E64FF89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EE08-9419-4D18-944C-65A6EB34748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124BAD-B0D5-1683-11B9-9C7DAB32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AE9AF-3471-C3BA-A647-4E8B0BBD4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EC6A8-DF60-47EA-97D0-8D85A8C18C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3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716B32-D3F7-285A-EB9F-95109ED1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46"/>
            <a:ext cx="7315834" cy="6096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868464-8926-17FC-A351-924F32BB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87" y="278576"/>
            <a:ext cx="2370025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05DE813-F290-960B-9C55-9EBF4698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58" y="807576"/>
            <a:ext cx="3055885" cy="49686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A2D280-FAFC-6A02-7A73-571B40B4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45" y="788198"/>
            <a:ext cx="7676678" cy="528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4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9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Shawn</dc:creator>
  <cp:lastModifiedBy>Shawn</cp:lastModifiedBy>
  <cp:revision>5</cp:revision>
  <dcterms:created xsi:type="dcterms:W3CDTF">2022-11-23T07:13:14Z</dcterms:created>
  <dcterms:modified xsi:type="dcterms:W3CDTF">2022-11-23T12:12:15Z</dcterms:modified>
</cp:coreProperties>
</file>