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4" r:id="rId5"/>
    <p:sldId id="260" r:id="rId6"/>
    <p:sldId id="262" r:id="rId7"/>
    <p:sldId id="263" r:id="rId8"/>
    <p:sldId id="266" r:id="rId9"/>
    <p:sldId id="267" r:id="rId10"/>
    <p:sldId id="258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FFFFFF"/>
    <a:srgbClr val="FFFFCC"/>
    <a:srgbClr val="FDF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347" autoAdjust="0"/>
  </p:normalViewPr>
  <p:slideViewPr>
    <p:cSldViewPr snapToGrid="0">
      <p:cViewPr varScale="1">
        <p:scale>
          <a:sx n="70" d="100"/>
          <a:sy n="70" d="100"/>
        </p:scale>
        <p:origin x="10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DEFE0-A8B1-46EF-9CEA-65C89DD88C00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CF383-DE84-4D37-89F0-5A8B14E09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8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383-DE84-4D37-89F0-5A8B14E09BA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64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要改檢視產品明細、</a:t>
            </a:r>
            <a:r>
              <a:rPr lang="en-US" altLang="zh-TW" dirty="0"/>
              <a:t>F14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383-DE84-4D37-89F0-5A8B14E09BA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38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383-DE84-4D37-89F0-5A8B14E09BA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27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servlet</a:t>
            </a:r>
            <a:r>
              <a:rPr lang="zh-TW" altLang="en-US" dirty="0"/>
              <a:t>檢查資料核對驗證碼</a:t>
            </a:r>
            <a:endParaRPr lang="en-US" altLang="zh-TW" dirty="0"/>
          </a:p>
          <a:p>
            <a:r>
              <a:rPr lang="en-US" altLang="zh-TW" dirty="0"/>
              <a:t>Service</a:t>
            </a:r>
            <a:r>
              <a:rPr lang="zh-TW" altLang="en-US" dirty="0"/>
              <a:t>在資料回來時檢查</a:t>
            </a:r>
            <a:r>
              <a:rPr lang="en-US" altLang="zh-TW" dirty="0"/>
              <a:t>member</a:t>
            </a:r>
            <a:r>
              <a:rPr lang="zh-TW" altLang="en-US" dirty="0"/>
              <a:t>中的密碼和前端傳來的密碼是否相同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383-DE84-4D37-89F0-5A8B14E09BA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71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C8870-AB4E-4FA3-2B5B-74247B6BB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2D0A8E-ED4F-C877-F2E7-1BFB0801E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39A528-D5CC-F245-5091-2B18C6B1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C2F2D6-D0C4-4C10-98FE-4353D84B242C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455B4-66C0-1F47-44EB-082C87D3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CA258-92F7-B332-D447-BA10D01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29368" y="6356349"/>
            <a:ext cx="211393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發表人員：黃勝新</a:t>
            </a:r>
          </a:p>
        </p:txBody>
      </p:sp>
    </p:spTree>
    <p:extLst>
      <p:ext uri="{BB962C8B-B14F-4D97-AF65-F5344CB8AC3E}">
        <p14:creationId xmlns:p14="http://schemas.microsoft.com/office/powerpoint/2010/main" val="286477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02254-A5D8-65F6-8319-A5A1B4B6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A5464A-E569-6447-2D5F-F12BA46CF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FA3135-0919-A759-A5BC-E33EE418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7CD8F4-7676-423C-8B62-81BBA654053F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6F8C0-293E-6F4E-26D7-5A39D46D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18C8C7-BDA5-412E-D93E-AFE99FFF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18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8382FE-5956-FCF6-C021-CEEE0659F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84D428-46DD-61A0-4879-B89285097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536EED-6FCD-78E5-098E-EC939EDE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39AD31-D9E6-4EDD-81E6-99F6DE8367E9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881053-4EDB-E119-609B-FEF42567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B1B69A-6CF9-7A85-B6E2-B9B6A4DE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3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F906B-D5CC-E4A8-0F1C-3BA8312F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FE246C-0B8F-5B0E-8A05-68140C8F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BA9E8-2D59-AB2F-9E55-DC164CC3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D5E5B-41B6-4C59-9D47-5ED56D720AF1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52DF2B-597A-C681-EA26-D3197465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E8E94E8-B9B2-70D6-34F6-499E0D9B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29368" y="6356349"/>
            <a:ext cx="211393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發表人員：黃勝新</a:t>
            </a:r>
          </a:p>
        </p:txBody>
      </p:sp>
    </p:spTree>
    <p:extLst>
      <p:ext uri="{BB962C8B-B14F-4D97-AF65-F5344CB8AC3E}">
        <p14:creationId xmlns:p14="http://schemas.microsoft.com/office/powerpoint/2010/main" val="401674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FE80F-7611-14FB-CDC6-9D2885E5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A4144C-59B4-F4CA-3804-40BFBE27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A020FC-FBA1-48A5-FB87-52DEEEEA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D32EC-85A2-4AD6-968D-6C64D29CDEA1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B114CA-C402-C0E0-09F2-48E09B1D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32653-047B-9EB5-12F0-73FCEC5D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86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69736-B795-20FC-1E42-2F613098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A0C876-7B11-F4EB-C30A-B2DFA301B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DD99DE-509D-9D32-556F-E4DB793C8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4A5B4B-D47D-41A1-9511-83ADA120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C25AD2-47E8-4EB9-8B83-7D28D4220C6E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041953-9EF3-F65B-F560-C4A63CF5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6BF56A-618A-3BDF-8B02-A64DA9C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33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D5E0D-69D1-8289-75B3-137BD035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3FD95A-308E-B60B-8D29-2F476A224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610570-2D15-F227-F456-AD11AD7F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434818-C4DB-5B9B-2B59-765D068C4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3C3AB4-A290-CB1E-3074-F12D57AC3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A4AEED-3264-CF3D-1A5E-260201C2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E283B5-50CE-4725-9D4E-242938B8C61D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3EC124-1605-9F0B-C0DB-86CA78A2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915796-6468-E25C-EB00-98184D5B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22A15-BC55-D0BD-66BC-558D6E79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2ED9CB-EF3E-AE56-6EB8-2D38E612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002C4C-D1F7-41B6-92C8-5FC7B8BF69A5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B618CB-2742-7673-02A4-D1299B53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45296F-6A66-AECC-DF02-7A190A83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53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AB5986-84B9-CEA5-96B3-A2FE85E1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8C6C14-C704-48B9-9341-AA65A632B3BD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3547E3-816D-6699-D285-11CF20B6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6C5D83-C4C4-860B-76C4-F04F812B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D7A27-40EC-6F39-4750-83738B5A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C9F3A-6DD9-3FB5-D02E-60D3758F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DF259A-3D82-FA24-2D43-0078CCF75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B87B86-CD24-BA9E-06B6-BBF20099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41ADF5-0E8C-435C-88E1-14701D172DFD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887AC4-E319-8074-DB07-0EDE53EE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FB5B9-3D24-F1D5-22EF-8AC8A1E0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13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822BB-057B-C643-256F-46E48F40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37F533-F082-6A02-4C47-154ED7404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BC8D1A-CE11-0CA0-4F9A-984A6AE2B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EED062-B8BD-8073-8A17-DD62AE6C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B69F5-025B-4FD9-ADC1-FA0E6D715AD1}" type="datetime1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C1DE9-1138-5142-71F2-EFC3CA30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95AD77-1F80-8373-F3F2-506DF662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65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218DC8-9094-5C03-37C3-D8E6F623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73CC4E-39FB-0935-FED6-1A581FB6C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3B8E14-9888-7738-1449-17F39F0C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3302" y="6356350"/>
            <a:ext cx="4104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FE53-A680-4333-9DFA-B0DA6636F011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34971196-7F9C-B434-46D6-DBBE768DD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44232" y="6356350"/>
            <a:ext cx="2399070" cy="3651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發表人員：黃勝新</a:t>
            </a:r>
          </a:p>
        </p:txBody>
      </p:sp>
    </p:spTree>
    <p:extLst>
      <p:ext uri="{BB962C8B-B14F-4D97-AF65-F5344CB8AC3E}">
        <p14:creationId xmlns:p14="http://schemas.microsoft.com/office/powerpoint/2010/main" val="12708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192.168.2.163:8443/wcs/" TargetMode="External"/><Relationship Id="rId2" Type="http://schemas.openxmlformats.org/officeDocument/2006/relationships/hyperlink" Target="https://10.0.1.57:8080/wc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75C2CF4-D836-A549-E04C-1C12B6C339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75"/>
            <a:ext cx="12192000" cy="68262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EA4570D-CAE1-E32E-1B88-5ED653E89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TW" dirty="0"/>
              <a:t>Warm Cuisine Site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A7EDA2-C015-087B-9929-595C6B41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564" y="3501222"/>
            <a:ext cx="7160871" cy="1655762"/>
          </a:xfrm>
        </p:spPr>
        <p:txBody>
          <a:bodyPr anchor="b"/>
          <a:lstStyle/>
          <a:p>
            <a:pPr algn="l"/>
            <a:r>
              <a:rPr lang="zh-TW" altLang="en-US" dirty="0"/>
              <a:t>開發人員：黃勝新</a:t>
            </a:r>
            <a:endParaRPr lang="en-US" altLang="zh-TW" dirty="0"/>
          </a:p>
          <a:p>
            <a:pPr algn="l"/>
            <a:r>
              <a:rPr lang="zh-TW" altLang="en-US" dirty="0"/>
              <a:t>指導老師：戴玉佩老師、顏怡宏老師、吳修福老師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7B1E05-E15A-6E0D-61A6-24FC7CB5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A4F011-3598-1DCF-E0EB-8809CEC4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71B968-8E6C-76D5-8682-FD1638D63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4351" y="1901422"/>
            <a:ext cx="829481" cy="8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73A2E44-3435-805D-8662-C785212D92B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574" y="2614885"/>
            <a:ext cx="9629728" cy="403407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7959772-F713-9644-F918-BCA7CC63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Diagram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E01</a:t>
            </a:r>
            <a:r>
              <a:rPr lang="zh-TW" altLang="en-US" dirty="0"/>
              <a:t>會員登入</a:t>
            </a:r>
            <a:br>
              <a:rPr lang="en-US" altLang="zh-TW" dirty="0"/>
            </a:br>
            <a:r>
              <a:rPr lang="en-US" altLang="zh-TW" dirty="0"/>
              <a:t>MVC</a:t>
            </a:r>
            <a:r>
              <a:rPr lang="zh-TW" altLang="en-US" dirty="0"/>
              <a:t>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8FA91-CFA3-A051-57C7-A79EE628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8C46B7-CDD7-562C-6BDB-2110934B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發表人員：黃勝新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B76560-94E1-9CE6-5879-02C0CB6BB215}"/>
              </a:ext>
            </a:extLst>
          </p:cNvPr>
          <p:cNvSpPr txBox="1"/>
          <p:nvPr/>
        </p:nvSpPr>
        <p:spPr>
          <a:xfrm>
            <a:off x="2152650" y="4631923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View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B87B74-349F-7671-E2AB-CE6C80B3950A}"/>
              </a:ext>
            </a:extLst>
          </p:cNvPr>
          <p:cNvSpPr txBox="1"/>
          <p:nvPr/>
        </p:nvSpPr>
        <p:spPr>
          <a:xfrm>
            <a:off x="3838575" y="2173040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Controller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00A037-8C9F-A97B-2159-48D41E6E12A3}"/>
              </a:ext>
            </a:extLst>
          </p:cNvPr>
          <p:cNvSpPr txBox="1"/>
          <p:nvPr/>
        </p:nvSpPr>
        <p:spPr>
          <a:xfrm>
            <a:off x="6657975" y="463192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10742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E7472-21D5-752D-C98C-7E77FFA3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bitwise</a:t>
            </a:r>
            <a:r>
              <a:rPr lang="zh-TW" altLang="en-US" dirty="0"/>
              <a:t>訂位系統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3F64A5-BCDD-5352-A1D6-1EDE43F2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695952-3389-37A4-C6A7-A92D587E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7D96E9-8322-EC10-A13F-022C13861D84}"/>
              </a:ext>
            </a:extLst>
          </p:cNvPr>
          <p:cNvSpPr txBox="1"/>
          <p:nvPr/>
        </p:nvSpPr>
        <p:spPr>
          <a:xfrm>
            <a:off x="759552" y="2907638"/>
            <a:ext cx="3286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從資料庫讀取的座位表</a:t>
            </a:r>
            <a:r>
              <a:rPr lang="en-US" altLang="zh-TW" sz="2400" dirty="0"/>
              <a:t>(byte)</a:t>
            </a:r>
            <a:r>
              <a:rPr lang="zh-TW" altLang="en-US" sz="2400" dirty="0"/>
              <a:t>：</a:t>
            </a:r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98224D1-726E-1273-50C1-9E3ECD40C170}"/>
              </a:ext>
            </a:extLst>
          </p:cNvPr>
          <p:cNvSpPr txBox="1"/>
          <p:nvPr/>
        </p:nvSpPr>
        <p:spPr>
          <a:xfrm>
            <a:off x="4503467" y="2882407"/>
            <a:ext cx="41559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從前端送回來的資料轉成</a:t>
            </a:r>
            <a:r>
              <a:rPr lang="en-US" altLang="zh-TW" sz="2400" dirty="0"/>
              <a:t>(byte)</a:t>
            </a:r>
            <a:r>
              <a:rPr lang="zh-TW" altLang="en-US" sz="2400" dirty="0"/>
              <a:t>：</a:t>
            </a:r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2F61F90-6DD2-9953-00D0-7DB6C6F87F9D}"/>
              </a:ext>
            </a:extLst>
          </p:cNvPr>
          <p:cNvSpPr txBox="1"/>
          <p:nvPr/>
        </p:nvSpPr>
        <p:spPr>
          <a:xfrm>
            <a:off x="8432298" y="2249017"/>
            <a:ext cx="330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位元運算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9&amp;4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確認是否重複劃位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(==0)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位元運算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9^4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修改座位值後寫入資料庫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BE942455-F3C0-C894-F7DF-883ABC80E6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168"/>
          <a:stretch/>
        </p:blipFill>
        <p:spPr>
          <a:xfrm>
            <a:off x="3157940" y="4836008"/>
            <a:ext cx="6248400" cy="67871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4448603" y="1984481"/>
            <a:ext cx="3593924" cy="864701"/>
            <a:chOff x="4448603" y="1984481"/>
            <a:chExt cx="3593924" cy="864701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05A321E-02B5-E940-6173-EDC61CC85264}"/>
                </a:ext>
              </a:extLst>
            </p:cNvPr>
            <p:cNvSpPr txBox="1"/>
            <p:nvPr/>
          </p:nvSpPr>
          <p:spPr>
            <a:xfrm>
              <a:off x="4503467" y="2479850"/>
              <a:ext cx="353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 　 </a:t>
              </a:r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　   </a:t>
              </a:r>
              <a:r>
                <a:rPr lang="en-US" altLang="zh-TW" dirty="0"/>
                <a:t>0</a:t>
              </a:r>
              <a:r>
                <a:rPr lang="zh-TW" altLang="en-US" dirty="0"/>
                <a:t>　   </a:t>
              </a:r>
              <a:r>
                <a:rPr lang="en-US" altLang="zh-TW" dirty="0"/>
                <a:t>1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　 </a:t>
              </a:r>
              <a:r>
                <a:rPr lang="en-US" altLang="zh-TW" dirty="0"/>
                <a:t>0</a:t>
              </a:r>
              <a:endParaRPr lang="zh-TW" altLang="en-US" dirty="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8603" y="1984481"/>
              <a:ext cx="3593924" cy="495369"/>
            </a:xfrm>
            <a:prstGeom prst="rect">
              <a:avLst/>
            </a:prstGeom>
          </p:spPr>
        </p:pic>
      </p:grpSp>
      <p:grpSp>
        <p:nvGrpSpPr>
          <p:cNvPr id="18" name="群組 17"/>
          <p:cNvGrpSpPr/>
          <p:nvPr/>
        </p:nvGrpSpPr>
        <p:grpSpPr>
          <a:xfrm>
            <a:off x="497789" y="1982774"/>
            <a:ext cx="3597620" cy="881363"/>
            <a:chOff x="497789" y="1982774"/>
            <a:chExt cx="3597620" cy="881363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4DBC3FD-E65E-C107-4900-C54DD33370C3}"/>
                </a:ext>
              </a:extLst>
            </p:cNvPr>
            <p:cNvSpPr txBox="1"/>
            <p:nvPr/>
          </p:nvSpPr>
          <p:spPr>
            <a:xfrm>
              <a:off x="516077" y="2494805"/>
              <a:ext cx="353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 　 </a:t>
              </a:r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　   </a:t>
              </a:r>
              <a:r>
                <a:rPr lang="en-US" altLang="zh-TW" dirty="0"/>
                <a:t>1</a:t>
              </a:r>
              <a:r>
                <a:rPr lang="zh-TW" altLang="en-US" dirty="0"/>
                <a:t>　   </a:t>
              </a:r>
              <a:r>
                <a:rPr lang="en-US" altLang="zh-TW" dirty="0"/>
                <a:t>0</a:t>
              </a:r>
              <a:r>
                <a:rPr lang="zh-TW" altLang="en-US" dirty="0"/>
                <a:t>　  </a:t>
              </a:r>
              <a:r>
                <a:rPr lang="en-US" altLang="zh-TW" dirty="0"/>
                <a:t>0</a:t>
              </a:r>
              <a:r>
                <a:rPr lang="zh-TW" altLang="en-US" dirty="0"/>
                <a:t>　 </a:t>
              </a:r>
              <a:r>
                <a:rPr lang="en-US" altLang="zh-TW" dirty="0"/>
                <a:t>1</a:t>
              </a:r>
              <a:endParaRPr lang="zh-TW" altLang="en-US" dirty="0"/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789" y="1982774"/>
              <a:ext cx="3597620" cy="476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014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59772-F713-9644-F918-BCA7CC63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C03697-45A0-35A8-0E11-C249BE77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開發動機</a:t>
            </a:r>
            <a:endParaRPr lang="en-US" altLang="zh-TW" dirty="0"/>
          </a:p>
          <a:p>
            <a:r>
              <a:rPr lang="zh-TW" altLang="en-US" dirty="0"/>
              <a:t>開發環境</a:t>
            </a:r>
            <a:endParaRPr lang="en-US" altLang="zh-TW" dirty="0"/>
          </a:p>
          <a:p>
            <a:r>
              <a:rPr lang="zh-TW" altLang="en-US" dirty="0"/>
              <a:t>技術與設計圖</a:t>
            </a:r>
            <a:endParaRPr lang="en-US" altLang="zh-TW" dirty="0"/>
          </a:p>
          <a:p>
            <a:pPr lvl="1"/>
            <a:r>
              <a:rPr lang="en-US" altLang="zh-TW" dirty="0"/>
              <a:t>UML</a:t>
            </a:r>
            <a:r>
              <a:rPr lang="zh-TW" altLang="en-US" dirty="0"/>
              <a:t> </a:t>
            </a:r>
            <a:r>
              <a:rPr lang="en-US" altLang="zh-TW" dirty="0"/>
              <a:t>- Use Case Diagram</a:t>
            </a:r>
          </a:p>
          <a:p>
            <a:pPr lvl="1"/>
            <a:r>
              <a:rPr lang="en-US" altLang="zh-TW" dirty="0"/>
              <a:t>EER</a:t>
            </a:r>
            <a:r>
              <a:rPr lang="zh-TW" altLang="en-US" dirty="0"/>
              <a:t> </a:t>
            </a:r>
            <a:r>
              <a:rPr lang="en-US" altLang="zh-TW" dirty="0"/>
              <a:t>Diagram</a:t>
            </a:r>
          </a:p>
          <a:p>
            <a:r>
              <a:rPr lang="zh-TW" altLang="en-US" dirty="0"/>
              <a:t>網站展示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8FA91-CFA3-A051-57C7-A79EE628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8C46B7-CDD7-562C-6BDB-2110934B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發表人員：黃勝新</a:t>
            </a:r>
          </a:p>
        </p:txBody>
      </p:sp>
    </p:spTree>
    <p:extLst>
      <p:ext uri="{BB962C8B-B14F-4D97-AF65-F5344CB8AC3E}">
        <p14:creationId xmlns:p14="http://schemas.microsoft.com/office/powerpoint/2010/main" val="734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A46E-6F4E-78BD-AE70-47C0731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開發動機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B220D-B204-1AB9-8740-F54AC959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2B0F94-69E0-3FAE-F5DB-10D0BD7E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B134EF-E022-AD74-FA54-B040A66CE2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5058" y="2037730"/>
            <a:ext cx="8221884" cy="392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2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99BB5-AEA6-F5F4-0823-2FAB3478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73212A-6D6D-D06C-6BE0-09DFC29A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7471DE-9AD5-8C93-A747-8F37C9EC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94457CD-8EE1-99E1-54A6-5A587616A2A1}"/>
              </a:ext>
            </a:extLst>
          </p:cNvPr>
          <p:cNvGrpSpPr/>
          <p:nvPr/>
        </p:nvGrpSpPr>
        <p:grpSpPr>
          <a:xfrm>
            <a:off x="1808544" y="1481559"/>
            <a:ext cx="8574911" cy="5376441"/>
            <a:chOff x="0" y="1388959"/>
            <a:chExt cx="8574911" cy="537644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26E5D87-E3D6-D0F9-60DB-D069898CF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388959"/>
              <a:ext cx="8574911" cy="409744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B74CF7C-8340-816E-97E9-60D9CC020F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5487884"/>
              <a:ext cx="8574911" cy="1277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30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AA0C1-D241-DD2A-1891-15782125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60C9A6-9C79-55B8-9495-0A4BB2CD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37D66-1962-9B67-9EFD-D0391681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023B36-94A9-A3A7-370A-854CB3A45A63}"/>
              </a:ext>
            </a:extLst>
          </p:cNvPr>
          <p:cNvSpPr/>
          <p:nvPr/>
        </p:nvSpPr>
        <p:spPr>
          <a:xfrm>
            <a:off x="6480810" y="2305050"/>
            <a:ext cx="727806" cy="11275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81BDD6-2166-E39A-D23A-AE0BA56B35C5}"/>
              </a:ext>
            </a:extLst>
          </p:cNvPr>
          <p:cNvSpPr/>
          <p:nvPr/>
        </p:nvSpPr>
        <p:spPr>
          <a:xfrm>
            <a:off x="7467600" y="2103120"/>
            <a:ext cx="1661160" cy="4191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DDC2024-5DB8-F3A8-31E4-B603F10BAD73}"/>
              </a:ext>
            </a:extLst>
          </p:cNvPr>
          <p:cNvGrpSpPr/>
          <p:nvPr/>
        </p:nvGrpSpPr>
        <p:grpSpPr>
          <a:xfrm>
            <a:off x="2217084" y="1437262"/>
            <a:ext cx="7884206" cy="5361880"/>
            <a:chOff x="2217084" y="1437262"/>
            <a:chExt cx="7884206" cy="536188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178C4C3-07E1-0020-3981-22E1C87BE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43458" y="4219541"/>
              <a:ext cx="7757832" cy="257960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2A37919-0D14-17CC-51F6-44B53FC9B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17084" y="1437262"/>
              <a:ext cx="7757832" cy="2762482"/>
            </a:xfrm>
            <a:prstGeom prst="rect">
              <a:avLst/>
            </a:prstGeom>
          </p:spPr>
        </p:pic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EC90BF1-029D-F308-1270-8C408EA188B8}"/>
                </a:ext>
              </a:extLst>
            </p:cNvPr>
            <p:cNvCxnSpPr>
              <a:cxnSpLocks/>
            </p:cNvCxnSpPr>
            <p:nvPr/>
          </p:nvCxnSpPr>
          <p:spPr>
            <a:xfrm>
              <a:off x="2217084" y="4199743"/>
              <a:ext cx="7757832" cy="0"/>
            </a:xfrm>
            <a:prstGeom prst="line">
              <a:avLst/>
            </a:prstGeom>
            <a:ln w="38100">
              <a:solidFill>
                <a:srgbClr val="FF8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3E3F20-77B4-A07A-8384-0E94ABC27E54}"/>
              </a:ext>
            </a:extLst>
          </p:cNvPr>
          <p:cNvSpPr txBox="1"/>
          <p:nvPr/>
        </p:nvSpPr>
        <p:spPr>
          <a:xfrm>
            <a:off x="5379720" y="4108302"/>
            <a:ext cx="63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28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93B3BBE-4C42-2117-66EC-4A95F3681F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96180"/>
            <a:ext cx="12192000" cy="52504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3CAA0C1-D241-DD2A-1891-15782125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60C9A6-9C79-55B8-9495-0A4BB2CD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37D66-1962-9B67-9EFD-D0391681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F44C7C-A4F7-3F9C-9E2C-EBB32F944DE5}"/>
              </a:ext>
            </a:extLst>
          </p:cNvPr>
          <p:cNvSpPr/>
          <p:nvPr/>
        </p:nvSpPr>
        <p:spPr>
          <a:xfrm>
            <a:off x="7222747" y="3040379"/>
            <a:ext cx="1307939" cy="19657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587E05-24F9-654F-7567-AD21944A78EE}"/>
              </a:ext>
            </a:extLst>
          </p:cNvPr>
          <p:cNvSpPr/>
          <p:nvPr/>
        </p:nvSpPr>
        <p:spPr>
          <a:xfrm>
            <a:off x="8877300" y="2630690"/>
            <a:ext cx="2922270" cy="75259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78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65DFE18-46C2-E550-68B9-3B994219AE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45023"/>
            <a:ext cx="12192000" cy="5006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3CAA0C1-D241-DD2A-1891-15782125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60C9A6-9C79-55B8-9495-0A4BB2CD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37D66-1962-9B67-9EFD-D0391681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502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5BF82-9057-805D-9935-A26D2E03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EER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6CBE71-8C92-10D4-98ED-8E4660D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07135-D717-001D-F9B9-F167BBF4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813759" y="1470767"/>
            <a:ext cx="9228889" cy="5385079"/>
            <a:chOff x="2813759" y="1470767"/>
            <a:chExt cx="9228889" cy="538507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1253C8B-AF55-441E-5A5E-90451D580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13759" y="1470767"/>
              <a:ext cx="6564482" cy="538507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5710" y="2114494"/>
              <a:ext cx="2859690" cy="1067618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50041" y="1837281"/>
              <a:ext cx="2992607" cy="245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9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4EE9B-4C97-F44A-1A22-10C8B170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E84D1-7849-100C-FFFF-277ED81F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4800" dirty="0">
                <a:hlinkClick r:id="rId2"/>
              </a:rPr>
              <a:t>Warm Cuisine Site</a:t>
            </a:r>
            <a:endParaRPr lang="en-US" altLang="zh-TW" sz="4800" dirty="0"/>
          </a:p>
          <a:p>
            <a:pPr marL="0" indent="0" algn="ctr">
              <a:buNone/>
            </a:pPr>
            <a:r>
              <a:rPr lang="en-US" altLang="zh-TW" sz="4800" dirty="0">
                <a:hlinkClick r:id="rId3"/>
              </a:rPr>
              <a:t>Warm Cuisine Site</a:t>
            </a:r>
            <a:r>
              <a:rPr lang="en-US" altLang="zh-TW" sz="4800" dirty="0"/>
              <a:t>1</a:t>
            </a:r>
            <a:endParaRPr lang="zh-TW" altLang="en-US" sz="4800" dirty="0"/>
          </a:p>
          <a:p>
            <a:pPr marL="0" indent="0" algn="ctr">
              <a:buNone/>
            </a:pP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1830E4-4509-AA2D-B6A4-A3AA7C44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FE53-A680-4333-9DFA-B0DA6636F01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CC1E28-EADE-A5D1-B949-05424459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發表人員：黃勝新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703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222</Words>
  <Application>Microsoft Office PowerPoint</Application>
  <PresentationFormat>寬螢幕</PresentationFormat>
  <Paragraphs>60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標楷體</vt:lpstr>
      <vt:lpstr>Arial</vt:lpstr>
      <vt:lpstr>Calibri</vt:lpstr>
      <vt:lpstr>Consolas</vt:lpstr>
      <vt:lpstr>Office 佈景主題</vt:lpstr>
      <vt:lpstr>Warm Cuisine Site</vt:lpstr>
      <vt:lpstr>大綱</vt:lpstr>
      <vt:lpstr>開發動機</vt:lpstr>
      <vt:lpstr>開發環境</vt:lpstr>
      <vt:lpstr>Use Case Diagram</vt:lpstr>
      <vt:lpstr>Use Case Diagram</vt:lpstr>
      <vt:lpstr>Use Case Diagram</vt:lpstr>
      <vt:lpstr>EER diagram</vt:lpstr>
      <vt:lpstr>網站展示</vt:lpstr>
      <vt:lpstr>Component Diagram - E01會員登入 MVC架構</vt:lpstr>
      <vt:lpstr>bitwise訂位系統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Shawn</dc:creator>
  <cp:lastModifiedBy>Shawn</cp:lastModifiedBy>
  <cp:revision>79</cp:revision>
  <dcterms:created xsi:type="dcterms:W3CDTF">2022-11-30T05:35:04Z</dcterms:created>
  <dcterms:modified xsi:type="dcterms:W3CDTF">2022-12-06T21:49:17Z</dcterms:modified>
</cp:coreProperties>
</file>