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91" r:id="rId2"/>
    <p:sldId id="290" r:id="rId3"/>
    <p:sldId id="258" r:id="rId4"/>
    <p:sldId id="263" r:id="rId5"/>
    <p:sldId id="264" r:id="rId6"/>
    <p:sldId id="265" r:id="rId7"/>
    <p:sldId id="266" r:id="rId8"/>
    <p:sldId id="262" r:id="rId9"/>
    <p:sldId id="271" r:id="rId10"/>
    <p:sldId id="272" r:id="rId11"/>
    <p:sldId id="273" r:id="rId12"/>
    <p:sldId id="274" r:id="rId13"/>
    <p:sldId id="268" r:id="rId14"/>
    <p:sldId id="269" r:id="rId15"/>
    <p:sldId id="277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61" r:id="rId24"/>
    <p:sldId id="284" r:id="rId25"/>
    <p:sldId id="285" r:id="rId26"/>
    <p:sldId id="286" r:id="rId27"/>
    <p:sldId id="287" r:id="rId28"/>
    <p:sldId id="283" r:id="rId29"/>
    <p:sldId id="289" r:id="rId30"/>
    <p:sldId id="288" r:id="rId31"/>
    <p:sldId id="260" r:id="rId32"/>
    <p:sldId id="294" r:id="rId33"/>
    <p:sldId id="298" r:id="rId34"/>
    <p:sldId id="295" r:id="rId35"/>
    <p:sldId id="297" r:id="rId36"/>
    <p:sldId id="300" r:id="rId37"/>
    <p:sldId id="299" r:id="rId38"/>
    <p:sldId id="302" r:id="rId39"/>
    <p:sldId id="303" r:id="rId40"/>
    <p:sldId id="304" r:id="rId41"/>
    <p:sldId id="305" r:id="rId42"/>
    <p:sldId id="306" r:id="rId43"/>
    <p:sldId id="307" r:id="rId44"/>
    <p:sldId id="301" r:id="rId45"/>
    <p:sldId id="308" r:id="rId46"/>
    <p:sldId id="309" r:id="rId47"/>
    <p:sldId id="310" r:id="rId48"/>
    <p:sldId id="313" r:id="rId49"/>
    <p:sldId id="314" r:id="rId50"/>
    <p:sldId id="312" r:id="rId51"/>
    <p:sldId id="318" r:id="rId52"/>
    <p:sldId id="317" r:id="rId53"/>
    <p:sldId id="320" r:id="rId54"/>
    <p:sldId id="319" r:id="rId55"/>
    <p:sldId id="316" r:id="rId56"/>
    <p:sldId id="321" r:id="rId57"/>
    <p:sldId id="315" r:id="rId58"/>
    <p:sldId id="311" r:id="rId59"/>
    <p:sldId id="324" r:id="rId60"/>
    <p:sldId id="292" r:id="rId61"/>
    <p:sldId id="322" r:id="rId62"/>
    <p:sldId id="326" r:id="rId63"/>
    <p:sldId id="339" r:id="rId64"/>
    <p:sldId id="327" r:id="rId65"/>
    <p:sldId id="328" r:id="rId66"/>
    <p:sldId id="325" r:id="rId67"/>
    <p:sldId id="332" r:id="rId68"/>
    <p:sldId id="330" r:id="rId69"/>
    <p:sldId id="333" r:id="rId70"/>
    <p:sldId id="335" r:id="rId71"/>
    <p:sldId id="334" r:id="rId72"/>
    <p:sldId id="336" r:id="rId73"/>
    <p:sldId id="329" r:id="rId74"/>
    <p:sldId id="337" r:id="rId75"/>
    <p:sldId id="340" r:id="rId76"/>
    <p:sldId id="342" r:id="rId77"/>
    <p:sldId id="341" r:id="rId78"/>
    <p:sldId id="343" r:id="rId79"/>
    <p:sldId id="344" r:id="rId80"/>
    <p:sldId id="345" r:id="rId81"/>
    <p:sldId id="338" r:id="rId82"/>
    <p:sldId id="323" r:id="rId83"/>
    <p:sldId id="346" r:id="rId84"/>
    <p:sldId id="349" r:id="rId85"/>
    <p:sldId id="348" r:id="rId86"/>
    <p:sldId id="351" r:id="rId87"/>
    <p:sldId id="350" r:id="rId88"/>
    <p:sldId id="358" r:id="rId89"/>
    <p:sldId id="365" r:id="rId90"/>
    <p:sldId id="366" r:id="rId91"/>
    <p:sldId id="363" r:id="rId92"/>
    <p:sldId id="364" r:id="rId93"/>
    <p:sldId id="362" r:id="rId94"/>
    <p:sldId id="361" r:id="rId95"/>
    <p:sldId id="368" r:id="rId96"/>
    <p:sldId id="367" r:id="rId97"/>
    <p:sldId id="369" r:id="rId98"/>
    <p:sldId id="370" r:id="rId99"/>
    <p:sldId id="374" r:id="rId100"/>
    <p:sldId id="373" r:id="rId101"/>
    <p:sldId id="372" r:id="rId102"/>
    <p:sldId id="377" r:id="rId103"/>
    <p:sldId id="381" r:id="rId104"/>
    <p:sldId id="382" r:id="rId105"/>
    <p:sldId id="383" r:id="rId106"/>
    <p:sldId id="380" r:id="rId107"/>
    <p:sldId id="384" r:id="rId108"/>
    <p:sldId id="385" r:id="rId109"/>
    <p:sldId id="386" r:id="rId1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F01"/>
    <a:srgbClr val="FE0000"/>
    <a:srgbClr val="01FFF4"/>
    <a:srgbClr val="FFF205"/>
    <a:srgbClr val="FF1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4" y="30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054" y="-77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731F-789F-45CC-BEDF-7026F0EF2632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2"/>
            <a:ext cx="6461760" cy="5431155"/>
          </a:xfr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2"/>
            <a:ext cx="6461760" cy="5431155"/>
          </a:xfr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rgbClr val="01FFF4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rgbClr val="01FFF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rgbClr val="01FFF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xStyles>
    <p:titleStyle>
      <a:lvl1pPr algn="ctr" defTabSz="1463040" rtl="0" eaLnBrk="1" latinLnBrk="0" hangingPunct="1">
        <a:spcBef>
          <a:spcPct val="0"/>
        </a:spcBef>
        <a:buNone/>
        <a:defRPr sz="7040" kern="1200">
          <a:solidFill>
            <a:srgbClr val="01FFF4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20" kern="1200">
          <a:solidFill>
            <a:srgbClr val="01FFF4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480" kern="1200">
          <a:solidFill>
            <a:srgbClr val="01FFF4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rgbClr val="01FFF4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rgbClr val="01FFF4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rgbClr val="01FFF4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</p:spTree>
    <p:extLst>
      <p:ext uri="{BB962C8B-B14F-4D97-AF65-F5344CB8AC3E}">
        <p14:creationId xmlns:p14="http://schemas.microsoft.com/office/powerpoint/2010/main" val="25940361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95924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A7796C-A514-018A-64B5-8C2C27B1A9CB}"/>
              </a:ext>
            </a:extLst>
          </p:cNvPr>
          <p:cNvSpPr/>
          <p:nvPr/>
        </p:nvSpPr>
        <p:spPr>
          <a:xfrm>
            <a:off x="4555367" y="1323368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CFB173-8F54-08B1-DF47-7EFD4B056CAA}"/>
              </a:ext>
            </a:extLst>
          </p:cNvPr>
          <p:cNvSpPr/>
          <p:nvPr/>
        </p:nvSpPr>
        <p:spPr>
          <a:xfrm>
            <a:off x="4556646" y="3068816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9F39C5-8D2D-EF53-6469-A3C27BDB9CC0}"/>
              </a:ext>
            </a:extLst>
          </p:cNvPr>
          <p:cNvSpPr/>
          <p:nvPr/>
        </p:nvSpPr>
        <p:spPr>
          <a:xfrm>
            <a:off x="4548714" y="4797348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41B73-8168-42E5-379F-813C14FB168F}"/>
              </a:ext>
            </a:extLst>
          </p:cNvPr>
          <p:cNvSpPr txBox="1"/>
          <p:nvPr/>
        </p:nvSpPr>
        <p:spPr>
          <a:xfrm>
            <a:off x="1652539" y="1955056"/>
            <a:ext cx="14685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solve for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D46FA-1B84-17C1-C887-89D9A5A3C29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121083" y="1721796"/>
            <a:ext cx="1450917" cy="501026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6D5904-9F38-F90A-CDD7-63B17BE045E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21083" y="2222822"/>
            <a:ext cx="1460645" cy="967850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8A4F5-9AD4-5A59-5742-B9E518F5E02E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121083" y="2222822"/>
            <a:ext cx="1508480" cy="2655375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5DF-A84D-D81E-CBF5-92B56CE5FDFA}"/>
              </a:ext>
            </a:extLst>
          </p:cNvPr>
          <p:cNvSpPr txBox="1"/>
          <p:nvPr/>
        </p:nvSpPr>
        <p:spPr>
          <a:xfrm>
            <a:off x="9934301" y="4301218"/>
            <a:ext cx="15120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known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BF0B09-5B89-9176-9B9E-5DCCBC87C3C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0690342" y="3883331"/>
            <a:ext cx="1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98157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52D5F-ED11-D417-1C35-FF1A16D56ADE}"/>
              </a:ext>
            </a:extLst>
          </p:cNvPr>
          <p:cNvSpPr txBox="1"/>
          <p:nvPr/>
        </p:nvSpPr>
        <p:spPr>
          <a:xfrm>
            <a:off x="9294414" y="4836749"/>
            <a:ext cx="279185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transfer function: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Y(s) = H(s)·X(s)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A7796C-A514-018A-64B5-8C2C27B1A9CB}"/>
              </a:ext>
            </a:extLst>
          </p:cNvPr>
          <p:cNvSpPr/>
          <p:nvPr/>
        </p:nvSpPr>
        <p:spPr>
          <a:xfrm>
            <a:off x="4555367" y="1323368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CFB173-8F54-08B1-DF47-7EFD4B056CAA}"/>
              </a:ext>
            </a:extLst>
          </p:cNvPr>
          <p:cNvSpPr/>
          <p:nvPr/>
        </p:nvSpPr>
        <p:spPr>
          <a:xfrm>
            <a:off x="4556646" y="3068816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9F39C5-8D2D-EF53-6469-A3C27BDB9CC0}"/>
              </a:ext>
            </a:extLst>
          </p:cNvPr>
          <p:cNvSpPr/>
          <p:nvPr/>
        </p:nvSpPr>
        <p:spPr>
          <a:xfrm>
            <a:off x="4548714" y="4797348"/>
            <a:ext cx="552074" cy="552074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41B73-8168-42E5-379F-813C14FB168F}"/>
              </a:ext>
            </a:extLst>
          </p:cNvPr>
          <p:cNvSpPr txBox="1"/>
          <p:nvPr/>
        </p:nvSpPr>
        <p:spPr>
          <a:xfrm>
            <a:off x="1652539" y="1955056"/>
            <a:ext cx="14685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solve for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5D46FA-1B84-17C1-C887-89D9A5A3C29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121083" y="1721796"/>
            <a:ext cx="1450917" cy="501026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6D5904-9F38-F90A-CDD7-63B17BE045E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21083" y="2222822"/>
            <a:ext cx="1460645" cy="967850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8A4F5-9AD4-5A59-5742-B9E518F5E02E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121083" y="2222822"/>
            <a:ext cx="1508480" cy="2655375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934301" y="4301218"/>
            <a:ext cx="15120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2" y="3883331"/>
            <a:ext cx="1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3821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39942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EAD4D-FEF9-FA25-34AC-FF3EA3CFCF36}"/>
              </a:ext>
            </a:extLst>
          </p:cNvPr>
          <p:cNvCxnSpPr>
            <a:cxnSpLocks/>
          </p:cNvCxnSpPr>
          <p:nvPr/>
        </p:nvCxnSpPr>
        <p:spPr>
          <a:xfrm flipV="1">
            <a:off x="9994439" y="603942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49B85E-BE59-3CE0-055F-0A8AACB39557}"/>
              </a:ext>
            </a:extLst>
          </p:cNvPr>
          <p:cNvCxnSpPr>
            <a:cxnSpLocks/>
          </p:cNvCxnSpPr>
          <p:nvPr/>
        </p:nvCxnSpPr>
        <p:spPr>
          <a:xfrm>
            <a:off x="9808330" y="1986510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81FEF-E528-B539-8BD5-D2E20A1776CF}"/>
              </a:ext>
            </a:extLst>
          </p:cNvPr>
          <p:cNvCxnSpPr>
            <a:cxnSpLocks/>
          </p:cNvCxnSpPr>
          <p:nvPr/>
        </p:nvCxnSpPr>
        <p:spPr>
          <a:xfrm>
            <a:off x="9994438" y="1008190"/>
            <a:ext cx="3869901" cy="0"/>
          </a:xfrm>
          <a:prstGeom prst="line">
            <a:avLst/>
          </a:prstGeom>
          <a:ln w="1905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4395A4-2B9C-1D9D-CD6E-BDCF1846D952}"/>
              </a:ext>
            </a:extLst>
          </p:cNvPr>
          <p:cNvSpPr txBox="1"/>
          <p:nvPr/>
        </p:nvSpPr>
        <p:spPr>
          <a:xfrm>
            <a:off x="13624770" y="198651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F1685-A40C-F50F-B5AB-6E697C03F143}"/>
              </a:ext>
            </a:extLst>
          </p:cNvPr>
          <p:cNvSpPr txBox="1"/>
          <p:nvPr/>
        </p:nvSpPr>
        <p:spPr>
          <a:xfrm>
            <a:off x="9310739" y="101596"/>
            <a:ext cx="13673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31623F2-E364-DCDE-010F-F23043905244}"/>
              </a:ext>
            </a:extLst>
          </p:cNvPr>
          <p:cNvSpPr/>
          <p:nvPr/>
        </p:nvSpPr>
        <p:spPr>
          <a:xfrm flipV="1">
            <a:off x="9994437" y="1691017"/>
            <a:ext cx="3770146" cy="30707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3561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EAD4D-FEF9-FA25-34AC-FF3EA3CFCF36}"/>
              </a:ext>
            </a:extLst>
          </p:cNvPr>
          <p:cNvCxnSpPr>
            <a:cxnSpLocks/>
          </p:cNvCxnSpPr>
          <p:nvPr/>
        </p:nvCxnSpPr>
        <p:spPr>
          <a:xfrm flipV="1">
            <a:off x="9994439" y="603942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49B85E-BE59-3CE0-055F-0A8AACB39557}"/>
              </a:ext>
            </a:extLst>
          </p:cNvPr>
          <p:cNvCxnSpPr>
            <a:cxnSpLocks/>
          </p:cNvCxnSpPr>
          <p:nvPr/>
        </p:nvCxnSpPr>
        <p:spPr>
          <a:xfrm>
            <a:off x="9808330" y="1986510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81FEF-E528-B539-8BD5-D2E20A1776CF}"/>
              </a:ext>
            </a:extLst>
          </p:cNvPr>
          <p:cNvCxnSpPr>
            <a:cxnSpLocks/>
          </p:cNvCxnSpPr>
          <p:nvPr/>
        </p:nvCxnSpPr>
        <p:spPr>
          <a:xfrm>
            <a:off x="9994438" y="1008190"/>
            <a:ext cx="3869901" cy="0"/>
          </a:xfrm>
          <a:prstGeom prst="line">
            <a:avLst/>
          </a:prstGeom>
          <a:ln w="1905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4395A4-2B9C-1D9D-CD6E-BDCF1846D952}"/>
              </a:ext>
            </a:extLst>
          </p:cNvPr>
          <p:cNvSpPr txBox="1"/>
          <p:nvPr/>
        </p:nvSpPr>
        <p:spPr>
          <a:xfrm>
            <a:off x="13624770" y="198651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F1685-A40C-F50F-B5AB-6E697C03F143}"/>
              </a:ext>
            </a:extLst>
          </p:cNvPr>
          <p:cNvSpPr txBox="1"/>
          <p:nvPr/>
        </p:nvSpPr>
        <p:spPr>
          <a:xfrm>
            <a:off x="9310739" y="101596"/>
            <a:ext cx="13673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FEE7DB-B0AF-8B7D-2820-8122F8DC550B}"/>
              </a:ext>
            </a:extLst>
          </p:cNvPr>
          <p:cNvCxnSpPr/>
          <p:nvPr/>
        </p:nvCxnSpPr>
        <p:spPr>
          <a:xfrm flipV="1">
            <a:off x="4590176" y="3020267"/>
            <a:ext cx="497736" cy="497736"/>
          </a:xfrm>
          <a:prstGeom prst="straightConnector1">
            <a:avLst/>
          </a:prstGeom>
          <a:ln w="19050">
            <a:solidFill>
              <a:srgbClr val="FE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8A84D1-B7B9-ECCD-ED6F-8D3B9AA6A53B}"/>
              </a:ext>
            </a:extLst>
          </p:cNvPr>
          <p:cNvSpPr txBox="1"/>
          <p:nvPr/>
        </p:nvSpPr>
        <p:spPr>
          <a:xfrm>
            <a:off x="4994109" y="262455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AE1A9-5D6A-E39F-4853-2F4F14658B92}"/>
              </a:ext>
            </a:extLst>
          </p:cNvPr>
          <p:cNvCxnSpPr/>
          <p:nvPr/>
        </p:nvCxnSpPr>
        <p:spPr>
          <a:xfrm flipV="1">
            <a:off x="4600461" y="4755944"/>
            <a:ext cx="497736" cy="497736"/>
          </a:xfrm>
          <a:prstGeom prst="straightConnector1">
            <a:avLst/>
          </a:prstGeom>
          <a:ln w="19050">
            <a:solidFill>
              <a:srgbClr val="FE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34EBF0-8A40-9A01-AB2C-2E600C1D4DB2}"/>
              </a:ext>
            </a:extLst>
          </p:cNvPr>
          <p:cNvSpPr txBox="1"/>
          <p:nvPr/>
        </p:nvSpPr>
        <p:spPr>
          <a:xfrm>
            <a:off x="5004394" y="436022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0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08724C-54F8-2B68-880A-A17C28C25EF6}"/>
              </a:ext>
            </a:extLst>
          </p:cNvPr>
          <p:cNvSpPr/>
          <p:nvPr/>
        </p:nvSpPr>
        <p:spPr>
          <a:xfrm flipV="1">
            <a:off x="9994437" y="1691017"/>
            <a:ext cx="3770146" cy="30707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8293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4395A4-2B9C-1D9D-CD6E-BDCF1846D952}"/>
              </a:ext>
            </a:extLst>
          </p:cNvPr>
          <p:cNvSpPr txBox="1"/>
          <p:nvPr/>
        </p:nvSpPr>
        <p:spPr>
          <a:xfrm>
            <a:off x="13624770" y="198651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FEE7DB-B0AF-8B7D-2820-8122F8DC550B}"/>
              </a:ext>
            </a:extLst>
          </p:cNvPr>
          <p:cNvCxnSpPr/>
          <p:nvPr/>
        </p:nvCxnSpPr>
        <p:spPr>
          <a:xfrm flipV="1">
            <a:off x="4590176" y="3020267"/>
            <a:ext cx="497736" cy="497736"/>
          </a:xfrm>
          <a:prstGeom prst="straightConnector1">
            <a:avLst/>
          </a:prstGeom>
          <a:ln w="19050">
            <a:solidFill>
              <a:srgbClr val="FE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8A84D1-B7B9-ECCD-ED6F-8D3B9AA6A53B}"/>
              </a:ext>
            </a:extLst>
          </p:cNvPr>
          <p:cNvSpPr txBox="1"/>
          <p:nvPr/>
        </p:nvSpPr>
        <p:spPr>
          <a:xfrm>
            <a:off x="4994109" y="262455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AE1A9-5D6A-E39F-4853-2F4F14658B92}"/>
              </a:ext>
            </a:extLst>
          </p:cNvPr>
          <p:cNvCxnSpPr/>
          <p:nvPr/>
        </p:nvCxnSpPr>
        <p:spPr>
          <a:xfrm flipV="1">
            <a:off x="4600461" y="4755944"/>
            <a:ext cx="497736" cy="497736"/>
          </a:xfrm>
          <a:prstGeom prst="straightConnector1">
            <a:avLst/>
          </a:prstGeom>
          <a:ln w="19050">
            <a:solidFill>
              <a:srgbClr val="FE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34EBF0-8A40-9A01-AB2C-2E600C1D4DB2}"/>
              </a:ext>
            </a:extLst>
          </p:cNvPr>
          <p:cNvSpPr txBox="1"/>
          <p:nvPr/>
        </p:nvSpPr>
        <p:spPr>
          <a:xfrm>
            <a:off x="5004394" y="436022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A258AF-495C-A672-5207-DC135CF773BA}"/>
              </a:ext>
            </a:extLst>
          </p:cNvPr>
          <p:cNvCxnSpPr>
            <a:cxnSpLocks/>
          </p:cNvCxnSpPr>
          <p:nvPr/>
        </p:nvCxnSpPr>
        <p:spPr>
          <a:xfrm flipV="1">
            <a:off x="9994439" y="603942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1C63F8-5462-D56A-C07C-C0E2973C9EA8}"/>
              </a:ext>
            </a:extLst>
          </p:cNvPr>
          <p:cNvCxnSpPr>
            <a:cxnSpLocks/>
          </p:cNvCxnSpPr>
          <p:nvPr/>
        </p:nvCxnSpPr>
        <p:spPr>
          <a:xfrm>
            <a:off x="9808330" y="1986510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F0C598-2D96-048F-1A21-B8628BCABEE1}"/>
              </a:ext>
            </a:extLst>
          </p:cNvPr>
          <p:cNvSpPr/>
          <p:nvPr/>
        </p:nvSpPr>
        <p:spPr>
          <a:xfrm flipV="1">
            <a:off x="9999202" y="944045"/>
            <a:ext cx="3841326" cy="1031362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639212 w 3639212"/>
              <a:gd name="connsiteY4" fmla="*/ 1091202 h 1441310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154514 w 3639212"/>
              <a:gd name="connsiteY4" fmla="*/ 1002858 h 1441310"/>
              <a:gd name="connsiteX5" fmla="*/ 3639212 w 3639212"/>
              <a:gd name="connsiteY5" fmla="*/ 1091202 h 1441310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646775 w 3639212"/>
              <a:gd name="connsiteY3" fmla="*/ 1008543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67950 w 3639212"/>
              <a:gd name="connsiteY4" fmla="*/ 934353 h 1400212"/>
              <a:gd name="connsiteX5" fmla="*/ 3639212 w 3639212"/>
              <a:gd name="connsiteY5" fmla="*/ 1091202 h 1400212"/>
              <a:gd name="connsiteX0" fmla="*/ 0 w 3639212"/>
              <a:gd name="connsiteY0" fmla="*/ 0 h 1381779"/>
              <a:gd name="connsiteX1" fmla="*/ 1341925 w 3639212"/>
              <a:gd name="connsiteY1" fmla="*/ 1336919 h 1381779"/>
              <a:gd name="connsiteX2" fmla="*/ 2025906 w 3639212"/>
              <a:gd name="connsiteY2" fmla="*/ 890315 h 1381779"/>
              <a:gd name="connsiteX3" fmla="*/ 2718433 w 3639212"/>
              <a:gd name="connsiteY3" fmla="*/ 1179806 h 1381779"/>
              <a:gd name="connsiteX4" fmla="*/ 3167950 w 3639212"/>
              <a:gd name="connsiteY4" fmla="*/ 934353 h 1381779"/>
              <a:gd name="connsiteX5" fmla="*/ 3639212 w 3639212"/>
              <a:gd name="connsiteY5" fmla="*/ 1091202 h 138177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17346"/>
              <a:gd name="connsiteX1" fmla="*/ 1180695 w 3639212"/>
              <a:gd name="connsiteY1" fmla="*/ 1317346 h 1317346"/>
              <a:gd name="connsiteX2" fmla="*/ 2025906 w 3639212"/>
              <a:gd name="connsiteY2" fmla="*/ 890315 h 1317346"/>
              <a:gd name="connsiteX3" fmla="*/ 2718433 w 3639212"/>
              <a:gd name="connsiteY3" fmla="*/ 1179806 h 1317346"/>
              <a:gd name="connsiteX4" fmla="*/ 3167950 w 3639212"/>
              <a:gd name="connsiteY4" fmla="*/ 934353 h 1317346"/>
              <a:gd name="connsiteX5" fmla="*/ 3639212 w 3639212"/>
              <a:gd name="connsiteY5" fmla="*/ 1091202 h 1317346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53734"/>
              <a:gd name="connsiteX1" fmla="*/ 956765 w 3634733"/>
              <a:gd name="connsiteY1" fmla="*/ 1253734 h 1253734"/>
              <a:gd name="connsiteX2" fmla="*/ 2021427 w 3634733"/>
              <a:gd name="connsiteY2" fmla="*/ 841383 h 1253734"/>
              <a:gd name="connsiteX3" fmla="*/ 2713954 w 3634733"/>
              <a:gd name="connsiteY3" fmla="*/ 1130874 h 1253734"/>
              <a:gd name="connsiteX4" fmla="*/ 3163471 w 3634733"/>
              <a:gd name="connsiteY4" fmla="*/ 885421 h 1253734"/>
              <a:gd name="connsiteX5" fmla="*/ 3634733 w 3634733"/>
              <a:gd name="connsiteY5" fmla="*/ 1042270 h 1253734"/>
              <a:gd name="connsiteX0" fmla="*/ 0 w 3634733"/>
              <a:gd name="connsiteY0" fmla="*/ 0 h 1253739"/>
              <a:gd name="connsiteX1" fmla="*/ 956765 w 3634733"/>
              <a:gd name="connsiteY1" fmla="*/ 1253734 h 1253739"/>
              <a:gd name="connsiteX2" fmla="*/ 2021427 w 3634733"/>
              <a:gd name="connsiteY2" fmla="*/ 841383 h 1253739"/>
              <a:gd name="connsiteX3" fmla="*/ 2713954 w 3634733"/>
              <a:gd name="connsiteY3" fmla="*/ 1130874 h 1253739"/>
              <a:gd name="connsiteX4" fmla="*/ 3163471 w 3634733"/>
              <a:gd name="connsiteY4" fmla="*/ 885421 h 1253739"/>
              <a:gd name="connsiteX5" fmla="*/ 3634733 w 3634733"/>
              <a:gd name="connsiteY5" fmla="*/ 1042270 h 1253739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21427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2016949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64229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1042270 h 12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340" h="1253789">
                <a:moveTo>
                  <a:pt x="0" y="0"/>
                </a:moveTo>
                <a:cubicBezTo>
                  <a:pt x="79874" y="380983"/>
                  <a:pt x="418822" y="1256176"/>
                  <a:pt x="956765" y="1253734"/>
                </a:cubicBezTo>
                <a:cubicBezTo>
                  <a:pt x="1423549" y="1259402"/>
                  <a:pt x="1661384" y="830869"/>
                  <a:pt x="1887070" y="841383"/>
                </a:cubicBezTo>
                <a:cubicBezTo>
                  <a:pt x="2148585" y="847003"/>
                  <a:pt x="2453448" y="1130875"/>
                  <a:pt x="2642296" y="1130874"/>
                </a:cubicBezTo>
                <a:cubicBezTo>
                  <a:pt x="2871452" y="1116195"/>
                  <a:pt x="2998065" y="871645"/>
                  <a:pt x="3163471" y="885421"/>
                </a:cubicBezTo>
                <a:cubicBezTo>
                  <a:pt x="3328877" y="899197"/>
                  <a:pt x="3397199" y="1052011"/>
                  <a:pt x="3612340" y="1042270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E1F2C9-0F7F-8F8F-EFD5-4F545544797E}"/>
              </a:ext>
            </a:extLst>
          </p:cNvPr>
          <p:cNvCxnSpPr>
            <a:cxnSpLocks/>
          </p:cNvCxnSpPr>
          <p:nvPr/>
        </p:nvCxnSpPr>
        <p:spPr>
          <a:xfrm>
            <a:off x="9994438" y="1008190"/>
            <a:ext cx="3869901" cy="0"/>
          </a:xfrm>
          <a:prstGeom prst="line">
            <a:avLst/>
          </a:prstGeom>
          <a:ln w="1905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EA64DE-001E-E052-914C-E05131DD664C}"/>
              </a:ext>
            </a:extLst>
          </p:cNvPr>
          <p:cNvSpPr txBox="1"/>
          <p:nvPr/>
        </p:nvSpPr>
        <p:spPr>
          <a:xfrm>
            <a:off x="9310739" y="101596"/>
            <a:ext cx="13673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83580094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EAD4D-FEF9-FA25-34AC-FF3EA3CFCF36}"/>
              </a:ext>
            </a:extLst>
          </p:cNvPr>
          <p:cNvCxnSpPr>
            <a:cxnSpLocks/>
          </p:cNvCxnSpPr>
          <p:nvPr/>
        </p:nvCxnSpPr>
        <p:spPr>
          <a:xfrm flipV="1">
            <a:off x="9994439" y="603942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49B85E-BE59-3CE0-055F-0A8AACB39557}"/>
              </a:ext>
            </a:extLst>
          </p:cNvPr>
          <p:cNvCxnSpPr>
            <a:cxnSpLocks/>
          </p:cNvCxnSpPr>
          <p:nvPr/>
        </p:nvCxnSpPr>
        <p:spPr>
          <a:xfrm>
            <a:off x="9808330" y="1986510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E5A796-EDEC-DB1C-DAF7-F149C4D4902E}"/>
              </a:ext>
            </a:extLst>
          </p:cNvPr>
          <p:cNvSpPr/>
          <p:nvPr/>
        </p:nvSpPr>
        <p:spPr>
          <a:xfrm flipV="1">
            <a:off x="9999202" y="540468"/>
            <a:ext cx="3841326" cy="1434941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639212 w 3639212"/>
              <a:gd name="connsiteY4" fmla="*/ 1091202 h 1441310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154514 w 3639212"/>
              <a:gd name="connsiteY4" fmla="*/ 1002858 h 1441310"/>
              <a:gd name="connsiteX5" fmla="*/ 3639212 w 3639212"/>
              <a:gd name="connsiteY5" fmla="*/ 1091202 h 1441310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646775 w 3639212"/>
              <a:gd name="connsiteY3" fmla="*/ 1008543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67950 w 3639212"/>
              <a:gd name="connsiteY4" fmla="*/ 934353 h 1400212"/>
              <a:gd name="connsiteX5" fmla="*/ 3639212 w 3639212"/>
              <a:gd name="connsiteY5" fmla="*/ 1091202 h 1400212"/>
              <a:gd name="connsiteX0" fmla="*/ 0 w 3639212"/>
              <a:gd name="connsiteY0" fmla="*/ 0 h 1381779"/>
              <a:gd name="connsiteX1" fmla="*/ 1341925 w 3639212"/>
              <a:gd name="connsiteY1" fmla="*/ 1336919 h 1381779"/>
              <a:gd name="connsiteX2" fmla="*/ 2025906 w 3639212"/>
              <a:gd name="connsiteY2" fmla="*/ 890315 h 1381779"/>
              <a:gd name="connsiteX3" fmla="*/ 2718433 w 3639212"/>
              <a:gd name="connsiteY3" fmla="*/ 1179806 h 1381779"/>
              <a:gd name="connsiteX4" fmla="*/ 3167950 w 3639212"/>
              <a:gd name="connsiteY4" fmla="*/ 934353 h 1381779"/>
              <a:gd name="connsiteX5" fmla="*/ 3639212 w 3639212"/>
              <a:gd name="connsiteY5" fmla="*/ 1091202 h 138177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17346"/>
              <a:gd name="connsiteX1" fmla="*/ 1180695 w 3639212"/>
              <a:gd name="connsiteY1" fmla="*/ 1317346 h 1317346"/>
              <a:gd name="connsiteX2" fmla="*/ 2025906 w 3639212"/>
              <a:gd name="connsiteY2" fmla="*/ 890315 h 1317346"/>
              <a:gd name="connsiteX3" fmla="*/ 2718433 w 3639212"/>
              <a:gd name="connsiteY3" fmla="*/ 1179806 h 1317346"/>
              <a:gd name="connsiteX4" fmla="*/ 3167950 w 3639212"/>
              <a:gd name="connsiteY4" fmla="*/ 934353 h 1317346"/>
              <a:gd name="connsiteX5" fmla="*/ 3639212 w 3639212"/>
              <a:gd name="connsiteY5" fmla="*/ 1091202 h 1317346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53734"/>
              <a:gd name="connsiteX1" fmla="*/ 956765 w 3634733"/>
              <a:gd name="connsiteY1" fmla="*/ 1253734 h 1253734"/>
              <a:gd name="connsiteX2" fmla="*/ 2021427 w 3634733"/>
              <a:gd name="connsiteY2" fmla="*/ 841383 h 1253734"/>
              <a:gd name="connsiteX3" fmla="*/ 2713954 w 3634733"/>
              <a:gd name="connsiteY3" fmla="*/ 1130874 h 1253734"/>
              <a:gd name="connsiteX4" fmla="*/ 3163471 w 3634733"/>
              <a:gd name="connsiteY4" fmla="*/ 885421 h 1253734"/>
              <a:gd name="connsiteX5" fmla="*/ 3634733 w 3634733"/>
              <a:gd name="connsiteY5" fmla="*/ 1042270 h 1253734"/>
              <a:gd name="connsiteX0" fmla="*/ 0 w 3634733"/>
              <a:gd name="connsiteY0" fmla="*/ 0 h 1253739"/>
              <a:gd name="connsiteX1" fmla="*/ 956765 w 3634733"/>
              <a:gd name="connsiteY1" fmla="*/ 1253734 h 1253739"/>
              <a:gd name="connsiteX2" fmla="*/ 2021427 w 3634733"/>
              <a:gd name="connsiteY2" fmla="*/ 841383 h 1253739"/>
              <a:gd name="connsiteX3" fmla="*/ 2713954 w 3634733"/>
              <a:gd name="connsiteY3" fmla="*/ 1130874 h 1253739"/>
              <a:gd name="connsiteX4" fmla="*/ 3163471 w 3634733"/>
              <a:gd name="connsiteY4" fmla="*/ 885421 h 1253739"/>
              <a:gd name="connsiteX5" fmla="*/ 3634733 w 3634733"/>
              <a:gd name="connsiteY5" fmla="*/ 1042270 h 1253739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21427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2016949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64229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1042270 h 1253789"/>
              <a:gd name="connsiteX0" fmla="*/ 0 w 3612340"/>
              <a:gd name="connsiteY0" fmla="*/ 0 h 1385892"/>
              <a:gd name="connsiteX1" fmla="*/ 970200 w 3612340"/>
              <a:gd name="connsiteY1" fmla="*/ 1385850 h 1385892"/>
              <a:gd name="connsiteX2" fmla="*/ 1887070 w 3612340"/>
              <a:gd name="connsiteY2" fmla="*/ 841383 h 1385892"/>
              <a:gd name="connsiteX3" fmla="*/ 2642296 w 3612340"/>
              <a:gd name="connsiteY3" fmla="*/ 1130874 h 1385892"/>
              <a:gd name="connsiteX4" fmla="*/ 3163471 w 3612340"/>
              <a:gd name="connsiteY4" fmla="*/ 885421 h 1385892"/>
              <a:gd name="connsiteX5" fmla="*/ 3612340 w 3612340"/>
              <a:gd name="connsiteY5" fmla="*/ 1042270 h 1385892"/>
              <a:gd name="connsiteX0" fmla="*/ 0 w 3612340"/>
              <a:gd name="connsiteY0" fmla="*/ 0 h 1393688"/>
              <a:gd name="connsiteX1" fmla="*/ 970200 w 3612340"/>
              <a:gd name="connsiteY1" fmla="*/ 1385850 h 1393688"/>
              <a:gd name="connsiteX2" fmla="*/ 1855719 w 3612340"/>
              <a:gd name="connsiteY2" fmla="*/ 601617 h 1393688"/>
              <a:gd name="connsiteX3" fmla="*/ 2642296 w 3612340"/>
              <a:gd name="connsiteY3" fmla="*/ 1130874 h 1393688"/>
              <a:gd name="connsiteX4" fmla="*/ 3163471 w 3612340"/>
              <a:gd name="connsiteY4" fmla="*/ 885421 h 1393688"/>
              <a:gd name="connsiteX5" fmla="*/ 3612340 w 3612340"/>
              <a:gd name="connsiteY5" fmla="*/ 1042270 h 1393688"/>
              <a:gd name="connsiteX0" fmla="*/ 0 w 3612340"/>
              <a:gd name="connsiteY0" fmla="*/ 0 h 1393688"/>
              <a:gd name="connsiteX1" fmla="*/ 970200 w 3612340"/>
              <a:gd name="connsiteY1" fmla="*/ 1385850 h 1393688"/>
              <a:gd name="connsiteX2" fmla="*/ 1855719 w 3612340"/>
              <a:gd name="connsiteY2" fmla="*/ 601617 h 1393688"/>
              <a:gd name="connsiteX3" fmla="*/ 2646775 w 3612340"/>
              <a:gd name="connsiteY3" fmla="*/ 1248311 h 1393688"/>
              <a:gd name="connsiteX4" fmla="*/ 3163471 w 3612340"/>
              <a:gd name="connsiteY4" fmla="*/ 885421 h 1393688"/>
              <a:gd name="connsiteX5" fmla="*/ 3612340 w 3612340"/>
              <a:gd name="connsiteY5" fmla="*/ 1042270 h 1393688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63471 w 3612340"/>
              <a:gd name="connsiteY4" fmla="*/ 885421 h 1385854"/>
              <a:gd name="connsiteX5" fmla="*/ 3612340 w 3612340"/>
              <a:gd name="connsiteY5" fmla="*/ 1042270 h 1385854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90342 w 3612340"/>
              <a:gd name="connsiteY4" fmla="*/ 743517 h 1385854"/>
              <a:gd name="connsiteX5" fmla="*/ 3612340 w 3612340"/>
              <a:gd name="connsiteY5" fmla="*/ 1042270 h 1385854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90342 w 3612340"/>
              <a:gd name="connsiteY4" fmla="*/ 743517 h 1385854"/>
              <a:gd name="connsiteX5" fmla="*/ 3612340 w 3612340"/>
              <a:gd name="connsiteY5" fmla="*/ 1086310 h 13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340" h="1385854">
                <a:moveTo>
                  <a:pt x="0" y="0"/>
                </a:moveTo>
                <a:cubicBezTo>
                  <a:pt x="79874" y="380983"/>
                  <a:pt x="683307" y="1388339"/>
                  <a:pt x="970200" y="1385850"/>
                </a:cubicBezTo>
                <a:cubicBezTo>
                  <a:pt x="1295321" y="1383029"/>
                  <a:pt x="1630033" y="591103"/>
                  <a:pt x="1855719" y="601617"/>
                </a:cubicBezTo>
                <a:cubicBezTo>
                  <a:pt x="2117234" y="607237"/>
                  <a:pt x="2457927" y="1248312"/>
                  <a:pt x="2646775" y="1248311"/>
                </a:cubicBezTo>
                <a:cubicBezTo>
                  <a:pt x="2875931" y="1233632"/>
                  <a:pt x="3024936" y="729741"/>
                  <a:pt x="3190342" y="743517"/>
                </a:cubicBezTo>
                <a:cubicBezTo>
                  <a:pt x="3355748" y="757293"/>
                  <a:pt x="3397199" y="1096051"/>
                  <a:pt x="3612340" y="1086310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81FEF-E528-B539-8BD5-D2E20A1776CF}"/>
              </a:ext>
            </a:extLst>
          </p:cNvPr>
          <p:cNvCxnSpPr>
            <a:cxnSpLocks/>
          </p:cNvCxnSpPr>
          <p:nvPr/>
        </p:nvCxnSpPr>
        <p:spPr>
          <a:xfrm>
            <a:off x="9994438" y="1008190"/>
            <a:ext cx="3869901" cy="0"/>
          </a:xfrm>
          <a:prstGeom prst="line">
            <a:avLst/>
          </a:prstGeom>
          <a:ln w="1905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4395A4-2B9C-1D9D-CD6E-BDCF1846D952}"/>
              </a:ext>
            </a:extLst>
          </p:cNvPr>
          <p:cNvSpPr txBox="1"/>
          <p:nvPr/>
        </p:nvSpPr>
        <p:spPr>
          <a:xfrm>
            <a:off x="13624770" y="198651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F1685-A40C-F50F-B5AB-6E697C03F143}"/>
              </a:ext>
            </a:extLst>
          </p:cNvPr>
          <p:cNvSpPr txBox="1"/>
          <p:nvPr/>
        </p:nvSpPr>
        <p:spPr>
          <a:xfrm>
            <a:off x="9310739" y="101596"/>
            <a:ext cx="13673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C49A2-95CB-BAFB-DC22-21465C292E8B}"/>
              </a:ext>
            </a:extLst>
          </p:cNvPr>
          <p:cNvCxnSpPr/>
          <p:nvPr/>
        </p:nvCxnSpPr>
        <p:spPr>
          <a:xfrm flipV="1">
            <a:off x="4600461" y="4755944"/>
            <a:ext cx="497736" cy="497736"/>
          </a:xfrm>
          <a:prstGeom prst="straightConnector1">
            <a:avLst/>
          </a:prstGeom>
          <a:ln w="19050">
            <a:solidFill>
              <a:srgbClr val="FE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534BB1-D3DA-594A-70A1-4D490789E9B7}"/>
              </a:ext>
            </a:extLst>
          </p:cNvPr>
          <p:cNvSpPr txBox="1"/>
          <p:nvPr/>
        </p:nvSpPr>
        <p:spPr>
          <a:xfrm>
            <a:off x="5004394" y="436022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2116643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A1822-F98C-6034-CC41-A548EEA9F41F}"/>
              </a:ext>
            </a:extLst>
          </p:cNvPr>
          <p:cNvSpPr txBox="1"/>
          <p:nvPr/>
        </p:nvSpPr>
        <p:spPr>
          <a:xfrm>
            <a:off x="9740339" y="4301218"/>
            <a:ext cx="190000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unknown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27D72C-0D12-9E2B-BD60-4FBDEE6212BD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10690343" y="3883331"/>
            <a:ext cx="0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EAD4D-FEF9-FA25-34AC-FF3EA3CFCF36}"/>
              </a:ext>
            </a:extLst>
          </p:cNvPr>
          <p:cNvCxnSpPr>
            <a:cxnSpLocks/>
          </p:cNvCxnSpPr>
          <p:nvPr/>
        </p:nvCxnSpPr>
        <p:spPr>
          <a:xfrm flipV="1">
            <a:off x="9994439" y="603942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49B85E-BE59-3CE0-055F-0A8AACB39557}"/>
              </a:ext>
            </a:extLst>
          </p:cNvPr>
          <p:cNvCxnSpPr>
            <a:cxnSpLocks/>
          </p:cNvCxnSpPr>
          <p:nvPr/>
        </p:nvCxnSpPr>
        <p:spPr>
          <a:xfrm>
            <a:off x="9808330" y="1986510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E5A796-EDEC-DB1C-DAF7-F149C4D4902E}"/>
              </a:ext>
            </a:extLst>
          </p:cNvPr>
          <p:cNvSpPr/>
          <p:nvPr/>
        </p:nvSpPr>
        <p:spPr>
          <a:xfrm flipV="1">
            <a:off x="9999201" y="1012025"/>
            <a:ext cx="3753777" cy="963383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639212 w 3639212"/>
              <a:gd name="connsiteY4" fmla="*/ 1091202 h 1441310"/>
              <a:gd name="connsiteX0" fmla="*/ 0 w 3639212"/>
              <a:gd name="connsiteY0" fmla="*/ 0 h 1441310"/>
              <a:gd name="connsiteX1" fmla="*/ 1265788 w 3639212"/>
              <a:gd name="connsiteY1" fmla="*/ 1356492 h 1441310"/>
              <a:gd name="connsiteX2" fmla="*/ 2021427 w 3639212"/>
              <a:gd name="connsiteY2" fmla="*/ 1267091 h 1441310"/>
              <a:gd name="connsiteX3" fmla="*/ 2646775 w 3639212"/>
              <a:gd name="connsiteY3" fmla="*/ 1008543 h 1441310"/>
              <a:gd name="connsiteX4" fmla="*/ 3154514 w 3639212"/>
              <a:gd name="connsiteY4" fmla="*/ 1002858 h 1441310"/>
              <a:gd name="connsiteX5" fmla="*/ 3639212 w 3639212"/>
              <a:gd name="connsiteY5" fmla="*/ 1091202 h 1441310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646775 w 3639212"/>
              <a:gd name="connsiteY3" fmla="*/ 1008543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54514 w 3639212"/>
              <a:gd name="connsiteY4" fmla="*/ 1002858 h 1400212"/>
              <a:gd name="connsiteX5" fmla="*/ 3639212 w 3639212"/>
              <a:gd name="connsiteY5" fmla="*/ 1091202 h 1400212"/>
              <a:gd name="connsiteX0" fmla="*/ 0 w 3639212"/>
              <a:gd name="connsiteY0" fmla="*/ 0 h 1400212"/>
              <a:gd name="connsiteX1" fmla="*/ 1265788 w 3639212"/>
              <a:gd name="connsiteY1" fmla="*/ 1356492 h 1400212"/>
              <a:gd name="connsiteX2" fmla="*/ 2025906 w 3639212"/>
              <a:gd name="connsiteY2" fmla="*/ 890315 h 1400212"/>
              <a:gd name="connsiteX3" fmla="*/ 2718433 w 3639212"/>
              <a:gd name="connsiteY3" fmla="*/ 1179806 h 1400212"/>
              <a:gd name="connsiteX4" fmla="*/ 3167950 w 3639212"/>
              <a:gd name="connsiteY4" fmla="*/ 934353 h 1400212"/>
              <a:gd name="connsiteX5" fmla="*/ 3639212 w 3639212"/>
              <a:gd name="connsiteY5" fmla="*/ 1091202 h 1400212"/>
              <a:gd name="connsiteX0" fmla="*/ 0 w 3639212"/>
              <a:gd name="connsiteY0" fmla="*/ 0 h 1381779"/>
              <a:gd name="connsiteX1" fmla="*/ 1341925 w 3639212"/>
              <a:gd name="connsiteY1" fmla="*/ 1336919 h 1381779"/>
              <a:gd name="connsiteX2" fmla="*/ 2025906 w 3639212"/>
              <a:gd name="connsiteY2" fmla="*/ 890315 h 1381779"/>
              <a:gd name="connsiteX3" fmla="*/ 2718433 w 3639212"/>
              <a:gd name="connsiteY3" fmla="*/ 1179806 h 1381779"/>
              <a:gd name="connsiteX4" fmla="*/ 3167950 w 3639212"/>
              <a:gd name="connsiteY4" fmla="*/ 934353 h 1381779"/>
              <a:gd name="connsiteX5" fmla="*/ 3639212 w 3639212"/>
              <a:gd name="connsiteY5" fmla="*/ 1091202 h 138177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36919"/>
              <a:gd name="connsiteX1" fmla="*/ 1341925 w 3639212"/>
              <a:gd name="connsiteY1" fmla="*/ 1336919 h 1336919"/>
              <a:gd name="connsiteX2" fmla="*/ 2025906 w 3639212"/>
              <a:gd name="connsiteY2" fmla="*/ 890315 h 1336919"/>
              <a:gd name="connsiteX3" fmla="*/ 2718433 w 3639212"/>
              <a:gd name="connsiteY3" fmla="*/ 1179806 h 1336919"/>
              <a:gd name="connsiteX4" fmla="*/ 3167950 w 3639212"/>
              <a:gd name="connsiteY4" fmla="*/ 934353 h 1336919"/>
              <a:gd name="connsiteX5" fmla="*/ 3639212 w 3639212"/>
              <a:gd name="connsiteY5" fmla="*/ 1091202 h 1336919"/>
              <a:gd name="connsiteX0" fmla="*/ 0 w 3639212"/>
              <a:gd name="connsiteY0" fmla="*/ 0 h 1317346"/>
              <a:gd name="connsiteX1" fmla="*/ 1180695 w 3639212"/>
              <a:gd name="connsiteY1" fmla="*/ 1317346 h 1317346"/>
              <a:gd name="connsiteX2" fmla="*/ 2025906 w 3639212"/>
              <a:gd name="connsiteY2" fmla="*/ 890315 h 1317346"/>
              <a:gd name="connsiteX3" fmla="*/ 2718433 w 3639212"/>
              <a:gd name="connsiteY3" fmla="*/ 1179806 h 1317346"/>
              <a:gd name="connsiteX4" fmla="*/ 3167950 w 3639212"/>
              <a:gd name="connsiteY4" fmla="*/ 934353 h 1317346"/>
              <a:gd name="connsiteX5" fmla="*/ 3639212 w 3639212"/>
              <a:gd name="connsiteY5" fmla="*/ 1091202 h 1317346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68414"/>
              <a:gd name="connsiteX1" fmla="*/ 1176216 w 3634733"/>
              <a:gd name="connsiteY1" fmla="*/ 1268414 h 1268414"/>
              <a:gd name="connsiteX2" fmla="*/ 2021427 w 3634733"/>
              <a:gd name="connsiteY2" fmla="*/ 841383 h 1268414"/>
              <a:gd name="connsiteX3" fmla="*/ 2713954 w 3634733"/>
              <a:gd name="connsiteY3" fmla="*/ 1130874 h 1268414"/>
              <a:gd name="connsiteX4" fmla="*/ 3163471 w 3634733"/>
              <a:gd name="connsiteY4" fmla="*/ 885421 h 1268414"/>
              <a:gd name="connsiteX5" fmla="*/ 3634733 w 3634733"/>
              <a:gd name="connsiteY5" fmla="*/ 1042270 h 1268414"/>
              <a:gd name="connsiteX0" fmla="*/ 0 w 3634733"/>
              <a:gd name="connsiteY0" fmla="*/ 0 h 1253734"/>
              <a:gd name="connsiteX1" fmla="*/ 956765 w 3634733"/>
              <a:gd name="connsiteY1" fmla="*/ 1253734 h 1253734"/>
              <a:gd name="connsiteX2" fmla="*/ 2021427 w 3634733"/>
              <a:gd name="connsiteY2" fmla="*/ 841383 h 1253734"/>
              <a:gd name="connsiteX3" fmla="*/ 2713954 w 3634733"/>
              <a:gd name="connsiteY3" fmla="*/ 1130874 h 1253734"/>
              <a:gd name="connsiteX4" fmla="*/ 3163471 w 3634733"/>
              <a:gd name="connsiteY4" fmla="*/ 885421 h 1253734"/>
              <a:gd name="connsiteX5" fmla="*/ 3634733 w 3634733"/>
              <a:gd name="connsiteY5" fmla="*/ 1042270 h 1253734"/>
              <a:gd name="connsiteX0" fmla="*/ 0 w 3634733"/>
              <a:gd name="connsiteY0" fmla="*/ 0 h 1253739"/>
              <a:gd name="connsiteX1" fmla="*/ 956765 w 3634733"/>
              <a:gd name="connsiteY1" fmla="*/ 1253734 h 1253739"/>
              <a:gd name="connsiteX2" fmla="*/ 2021427 w 3634733"/>
              <a:gd name="connsiteY2" fmla="*/ 841383 h 1253739"/>
              <a:gd name="connsiteX3" fmla="*/ 2713954 w 3634733"/>
              <a:gd name="connsiteY3" fmla="*/ 1130874 h 1253739"/>
              <a:gd name="connsiteX4" fmla="*/ 3163471 w 3634733"/>
              <a:gd name="connsiteY4" fmla="*/ 885421 h 1253739"/>
              <a:gd name="connsiteX5" fmla="*/ 3634733 w 3634733"/>
              <a:gd name="connsiteY5" fmla="*/ 1042270 h 1253739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21427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800"/>
              <a:gd name="connsiteX1" fmla="*/ 956765 w 3634733"/>
              <a:gd name="connsiteY1" fmla="*/ 1253734 h 1253800"/>
              <a:gd name="connsiteX2" fmla="*/ 2016949 w 3634733"/>
              <a:gd name="connsiteY2" fmla="*/ 841383 h 1253800"/>
              <a:gd name="connsiteX3" fmla="*/ 2713954 w 3634733"/>
              <a:gd name="connsiteY3" fmla="*/ 1130874 h 1253800"/>
              <a:gd name="connsiteX4" fmla="*/ 3163471 w 3634733"/>
              <a:gd name="connsiteY4" fmla="*/ 885421 h 1253800"/>
              <a:gd name="connsiteX5" fmla="*/ 3634733 w 3634733"/>
              <a:gd name="connsiteY5" fmla="*/ 1042270 h 1253800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2016949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13954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70947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34733"/>
              <a:gd name="connsiteY0" fmla="*/ 0 h 1253789"/>
              <a:gd name="connsiteX1" fmla="*/ 956765 w 3634733"/>
              <a:gd name="connsiteY1" fmla="*/ 1253734 h 1253789"/>
              <a:gd name="connsiteX2" fmla="*/ 1887070 w 3634733"/>
              <a:gd name="connsiteY2" fmla="*/ 841383 h 1253789"/>
              <a:gd name="connsiteX3" fmla="*/ 2642296 w 3634733"/>
              <a:gd name="connsiteY3" fmla="*/ 1130874 h 1253789"/>
              <a:gd name="connsiteX4" fmla="*/ 3163471 w 3634733"/>
              <a:gd name="connsiteY4" fmla="*/ 885421 h 1253789"/>
              <a:gd name="connsiteX5" fmla="*/ 3634733 w 3634733"/>
              <a:gd name="connsiteY5" fmla="*/ 1042270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993338 h 1253789"/>
              <a:gd name="connsiteX0" fmla="*/ 0 w 3612340"/>
              <a:gd name="connsiteY0" fmla="*/ 0 h 1253789"/>
              <a:gd name="connsiteX1" fmla="*/ 956765 w 3612340"/>
              <a:gd name="connsiteY1" fmla="*/ 1253734 h 1253789"/>
              <a:gd name="connsiteX2" fmla="*/ 1887070 w 3612340"/>
              <a:gd name="connsiteY2" fmla="*/ 841383 h 1253789"/>
              <a:gd name="connsiteX3" fmla="*/ 2642296 w 3612340"/>
              <a:gd name="connsiteY3" fmla="*/ 1130874 h 1253789"/>
              <a:gd name="connsiteX4" fmla="*/ 3163471 w 3612340"/>
              <a:gd name="connsiteY4" fmla="*/ 885421 h 1253789"/>
              <a:gd name="connsiteX5" fmla="*/ 3612340 w 3612340"/>
              <a:gd name="connsiteY5" fmla="*/ 1042270 h 1253789"/>
              <a:gd name="connsiteX0" fmla="*/ 0 w 3612340"/>
              <a:gd name="connsiteY0" fmla="*/ 0 h 1385892"/>
              <a:gd name="connsiteX1" fmla="*/ 970200 w 3612340"/>
              <a:gd name="connsiteY1" fmla="*/ 1385850 h 1385892"/>
              <a:gd name="connsiteX2" fmla="*/ 1887070 w 3612340"/>
              <a:gd name="connsiteY2" fmla="*/ 841383 h 1385892"/>
              <a:gd name="connsiteX3" fmla="*/ 2642296 w 3612340"/>
              <a:gd name="connsiteY3" fmla="*/ 1130874 h 1385892"/>
              <a:gd name="connsiteX4" fmla="*/ 3163471 w 3612340"/>
              <a:gd name="connsiteY4" fmla="*/ 885421 h 1385892"/>
              <a:gd name="connsiteX5" fmla="*/ 3612340 w 3612340"/>
              <a:gd name="connsiteY5" fmla="*/ 1042270 h 1385892"/>
              <a:gd name="connsiteX0" fmla="*/ 0 w 3612340"/>
              <a:gd name="connsiteY0" fmla="*/ 0 h 1393688"/>
              <a:gd name="connsiteX1" fmla="*/ 970200 w 3612340"/>
              <a:gd name="connsiteY1" fmla="*/ 1385850 h 1393688"/>
              <a:gd name="connsiteX2" fmla="*/ 1855719 w 3612340"/>
              <a:gd name="connsiteY2" fmla="*/ 601617 h 1393688"/>
              <a:gd name="connsiteX3" fmla="*/ 2642296 w 3612340"/>
              <a:gd name="connsiteY3" fmla="*/ 1130874 h 1393688"/>
              <a:gd name="connsiteX4" fmla="*/ 3163471 w 3612340"/>
              <a:gd name="connsiteY4" fmla="*/ 885421 h 1393688"/>
              <a:gd name="connsiteX5" fmla="*/ 3612340 w 3612340"/>
              <a:gd name="connsiteY5" fmla="*/ 1042270 h 1393688"/>
              <a:gd name="connsiteX0" fmla="*/ 0 w 3612340"/>
              <a:gd name="connsiteY0" fmla="*/ 0 h 1393688"/>
              <a:gd name="connsiteX1" fmla="*/ 970200 w 3612340"/>
              <a:gd name="connsiteY1" fmla="*/ 1385850 h 1393688"/>
              <a:gd name="connsiteX2" fmla="*/ 1855719 w 3612340"/>
              <a:gd name="connsiteY2" fmla="*/ 601617 h 1393688"/>
              <a:gd name="connsiteX3" fmla="*/ 2646775 w 3612340"/>
              <a:gd name="connsiteY3" fmla="*/ 1248311 h 1393688"/>
              <a:gd name="connsiteX4" fmla="*/ 3163471 w 3612340"/>
              <a:gd name="connsiteY4" fmla="*/ 885421 h 1393688"/>
              <a:gd name="connsiteX5" fmla="*/ 3612340 w 3612340"/>
              <a:gd name="connsiteY5" fmla="*/ 1042270 h 1393688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63471 w 3612340"/>
              <a:gd name="connsiteY4" fmla="*/ 885421 h 1385854"/>
              <a:gd name="connsiteX5" fmla="*/ 3612340 w 3612340"/>
              <a:gd name="connsiteY5" fmla="*/ 1042270 h 1385854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90342 w 3612340"/>
              <a:gd name="connsiteY4" fmla="*/ 743517 h 1385854"/>
              <a:gd name="connsiteX5" fmla="*/ 3612340 w 3612340"/>
              <a:gd name="connsiteY5" fmla="*/ 1042270 h 1385854"/>
              <a:gd name="connsiteX0" fmla="*/ 0 w 3612340"/>
              <a:gd name="connsiteY0" fmla="*/ 0 h 1385854"/>
              <a:gd name="connsiteX1" fmla="*/ 970200 w 3612340"/>
              <a:gd name="connsiteY1" fmla="*/ 1385850 h 1385854"/>
              <a:gd name="connsiteX2" fmla="*/ 1855719 w 3612340"/>
              <a:gd name="connsiteY2" fmla="*/ 601617 h 1385854"/>
              <a:gd name="connsiteX3" fmla="*/ 2646775 w 3612340"/>
              <a:gd name="connsiteY3" fmla="*/ 1248311 h 1385854"/>
              <a:gd name="connsiteX4" fmla="*/ 3190342 w 3612340"/>
              <a:gd name="connsiteY4" fmla="*/ 743517 h 1385854"/>
              <a:gd name="connsiteX5" fmla="*/ 3612340 w 3612340"/>
              <a:gd name="connsiteY5" fmla="*/ 1086310 h 1385854"/>
              <a:gd name="connsiteX0" fmla="*/ 0 w 3612340"/>
              <a:gd name="connsiteY0" fmla="*/ 0 h 1248311"/>
              <a:gd name="connsiteX1" fmla="*/ 622584 w 3612340"/>
              <a:gd name="connsiteY1" fmla="*/ 869130 h 1248311"/>
              <a:gd name="connsiteX2" fmla="*/ 1855719 w 3612340"/>
              <a:gd name="connsiteY2" fmla="*/ 601617 h 1248311"/>
              <a:gd name="connsiteX3" fmla="*/ 2646775 w 3612340"/>
              <a:gd name="connsiteY3" fmla="*/ 1248311 h 1248311"/>
              <a:gd name="connsiteX4" fmla="*/ 3190342 w 3612340"/>
              <a:gd name="connsiteY4" fmla="*/ 743517 h 1248311"/>
              <a:gd name="connsiteX5" fmla="*/ 3612340 w 3612340"/>
              <a:gd name="connsiteY5" fmla="*/ 1086310 h 1248311"/>
              <a:gd name="connsiteX0" fmla="*/ 0 w 3612340"/>
              <a:gd name="connsiteY0" fmla="*/ 0 h 1249878"/>
              <a:gd name="connsiteX1" fmla="*/ 622584 w 3612340"/>
              <a:gd name="connsiteY1" fmla="*/ 869130 h 1249878"/>
              <a:gd name="connsiteX2" fmla="*/ 2646775 w 3612340"/>
              <a:gd name="connsiteY2" fmla="*/ 1248311 h 1249878"/>
              <a:gd name="connsiteX3" fmla="*/ 3190342 w 3612340"/>
              <a:gd name="connsiteY3" fmla="*/ 743517 h 1249878"/>
              <a:gd name="connsiteX4" fmla="*/ 3612340 w 3612340"/>
              <a:gd name="connsiteY4" fmla="*/ 1086310 h 1249878"/>
              <a:gd name="connsiteX0" fmla="*/ 0 w 3612340"/>
              <a:gd name="connsiteY0" fmla="*/ 0 h 1086516"/>
              <a:gd name="connsiteX1" fmla="*/ 622584 w 3612340"/>
              <a:gd name="connsiteY1" fmla="*/ 869130 h 1086516"/>
              <a:gd name="connsiteX2" fmla="*/ 3190342 w 3612340"/>
              <a:gd name="connsiteY2" fmla="*/ 743517 h 1086516"/>
              <a:gd name="connsiteX3" fmla="*/ 3612340 w 3612340"/>
              <a:gd name="connsiteY3" fmla="*/ 1086310 h 1086516"/>
              <a:gd name="connsiteX0" fmla="*/ 0 w 3584897"/>
              <a:gd name="connsiteY0" fmla="*/ 0 h 900495"/>
              <a:gd name="connsiteX1" fmla="*/ 622584 w 3584897"/>
              <a:gd name="connsiteY1" fmla="*/ 869130 h 900495"/>
              <a:gd name="connsiteX2" fmla="*/ 3190342 w 3584897"/>
              <a:gd name="connsiteY2" fmla="*/ 743517 h 900495"/>
              <a:gd name="connsiteX3" fmla="*/ 3584897 w 3584897"/>
              <a:gd name="connsiteY3" fmla="*/ 832648 h 900495"/>
              <a:gd name="connsiteX0" fmla="*/ 0 w 3584897"/>
              <a:gd name="connsiteY0" fmla="*/ 0 h 930712"/>
              <a:gd name="connsiteX1" fmla="*/ 622584 w 3584897"/>
              <a:gd name="connsiteY1" fmla="*/ 869130 h 930712"/>
              <a:gd name="connsiteX2" fmla="*/ 2906760 w 3584897"/>
              <a:gd name="connsiteY2" fmla="*/ 884440 h 930712"/>
              <a:gd name="connsiteX3" fmla="*/ 3584897 w 3584897"/>
              <a:gd name="connsiteY3" fmla="*/ 832648 h 930712"/>
              <a:gd name="connsiteX0" fmla="*/ 0 w 3530010"/>
              <a:gd name="connsiteY0" fmla="*/ 0 h 930712"/>
              <a:gd name="connsiteX1" fmla="*/ 622584 w 3530010"/>
              <a:gd name="connsiteY1" fmla="*/ 869130 h 930712"/>
              <a:gd name="connsiteX2" fmla="*/ 2906760 w 3530010"/>
              <a:gd name="connsiteY2" fmla="*/ 884440 h 930712"/>
              <a:gd name="connsiteX3" fmla="*/ 3530010 w 3530010"/>
              <a:gd name="connsiteY3" fmla="*/ 926598 h 930712"/>
              <a:gd name="connsiteX0" fmla="*/ 0 w 3530010"/>
              <a:gd name="connsiteY0" fmla="*/ 0 h 933706"/>
              <a:gd name="connsiteX1" fmla="*/ 622584 w 3530010"/>
              <a:gd name="connsiteY1" fmla="*/ 869130 h 933706"/>
              <a:gd name="connsiteX2" fmla="*/ 1671809 w 3530010"/>
              <a:gd name="connsiteY2" fmla="*/ 893834 h 933706"/>
              <a:gd name="connsiteX3" fmla="*/ 3530010 w 3530010"/>
              <a:gd name="connsiteY3" fmla="*/ 926598 h 933706"/>
              <a:gd name="connsiteX0" fmla="*/ 0 w 3530010"/>
              <a:gd name="connsiteY0" fmla="*/ 0 h 947752"/>
              <a:gd name="connsiteX1" fmla="*/ 353868 w 3530010"/>
              <a:gd name="connsiteY1" fmla="*/ 887529 h 947752"/>
              <a:gd name="connsiteX2" fmla="*/ 1671809 w 3530010"/>
              <a:gd name="connsiteY2" fmla="*/ 893834 h 947752"/>
              <a:gd name="connsiteX3" fmla="*/ 3530010 w 3530010"/>
              <a:gd name="connsiteY3" fmla="*/ 926598 h 947752"/>
              <a:gd name="connsiteX0" fmla="*/ 0 w 3530010"/>
              <a:gd name="connsiteY0" fmla="*/ 0 h 928573"/>
              <a:gd name="connsiteX1" fmla="*/ 353868 w 3530010"/>
              <a:gd name="connsiteY1" fmla="*/ 887529 h 928573"/>
              <a:gd name="connsiteX2" fmla="*/ 1671809 w 3530010"/>
              <a:gd name="connsiteY2" fmla="*/ 893834 h 928573"/>
              <a:gd name="connsiteX3" fmla="*/ 3530010 w 3530010"/>
              <a:gd name="connsiteY3" fmla="*/ 926598 h 928573"/>
              <a:gd name="connsiteX0" fmla="*/ 0 w 3530010"/>
              <a:gd name="connsiteY0" fmla="*/ 0 h 928573"/>
              <a:gd name="connsiteX1" fmla="*/ 362826 w 3530010"/>
              <a:gd name="connsiteY1" fmla="*/ 905927 h 928573"/>
              <a:gd name="connsiteX2" fmla="*/ 1671809 w 3530010"/>
              <a:gd name="connsiteY2" fmla="*/ 893834 h 928573"/>
              <a:gd name="connsiteX3" fmla="*/ 3530010 w 3530010"/>
              <a:gd name="connsiteY3" fmla="*/ 926598 h 928573"/>
              <a:gd name="connsiteX0" fmla="*/ 0 w 3530010"/>
              <a:gd name="connsiteY0" fmla="*/ 0 h 967505"/>
              <a:gd name="connsiteX1" fmla="*/ 362826 w 3530010"/>
              <a:gd name="connsiteY1" fmla="*/ 905927 h 967505"/>
              <a:gd name="connsiteX2" fmla="*/ 1689724 w 3530010"/>
              <a:gd name="connsiteY2" fmla="*/ 912233 h 967505"/>
              <a:gd name="connsiteX3" fmla="*/ 3530010 w 3530010"/>
              <a:gd name="connsiteY3" fmla="*/ 926598 h 967505"/>
              <a:gd name="connsiteX0" fmla="*/ 0 w 3530010"/>
              <a:gd name="connsiteY0" fmla="*/ 0 h 930426"/>
              <a:gd name="connsiteX1" fmla="*/ 362826 w 3530010"/>
              <a:gd name="connsiteY1" fmla="*/ 905927 h 930426"/>
              <a:gd name="connsiteX2" fmla="*/ 1689724 w 3530010"/>
              <a:gd name="connsiteY2" fmla="*/ 912233 h 930426"/>
              <a:gd name="connsiteX3" fmla="*/ 3530010 w 3530010"/>
              <a:gd name="connsiteY3" fmla="*/ 926598 h 930426"/>
              <a:gd name="connsiteX0" fmla="*/ 0 w 3530010"/>
              <a:gd name="connsiteY0" fmla="*/ 0 h 930426"/>
              <a:gd name="connsiteX1" fmla="*/ 710442 w 3530010"/>
              <a:gd name="connsiteY1" fmla="*/ 915321 h 930426"/>
              <a:gd name="connsiteX2" fmla="*/ 1689724 w 3530010"/>
              <a:gd name="connsiteY2" fmla="*/ 912233 h 930426"/>
              <a:gd name="connsiteX3" fmla="*/ 3530010 w 3530010"/>
              <a:gd name="connsiteY3" fmla="*/ 926598 h 930426"/>
              <a:gd name="connsiteX0" fmla="*/ 0 w 3530010"/>
              <a:gd name="connsiteY0" fmla="*/ 0 h 974891"/>
              <a:gd name="connsiteX1" fmla="*/ 710442 w 3530010"/>
              <a:gd name="connsiteY1" fmla="*/ 915321 h 974891"/>
              <a:gd name="connsiteX2" fmla="*/ 2165410 w 3530010"/>
              <a:gd name="connsiteY2" fmla="*/ 912233 h 974891"/>
              <a:gd name="connsiteX3" fmla="*/ 3530010 w 3530010"/>
              <a:gd name="connsiteY3" fmla="*/ 926598 h 974891"/>
              <a:gd name="connsiteX0" fmla="*/ 0 w 3530010"/>
              <a:gd name="connsiteY0" fmla="*/ 0 h 930426"/>
              <a:gd name="connsiteX1" fmla="*/ 710442 w 3530010"/>
              <a:gd name="connsiteY1" fmla="*/ 915321 h 930426"/>
              <a:gd name="connsiteX2" fmla="*/ 2165410 w 3530010"/>
              <a:gd name="connsiteY2" fmla="*/ 912233 h 930426"/>
              <a:gd name="connsiteX3" fmla="*/ 3530010 w 3530010"/>
              <a:gd name="connsiteY3" fmla="*/ 926598 h 93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010" h="930426">
                <a:moveTo>
                  <a:pt x="0" y="0"/>
                </a:moveTo>
                <a:cubicBezTo>
                  <a:pt x="79874" y="380983"/>
                  <a:pt x="318990" y="903847"/>
                  <a:pt x="710442" y="915321"/>
                </a:cubicBezTo>
                <a:cubicBezTo>
                  <a:pt x="1089640" y="926436"/>
                  <a:pt x="1667117" y="876036"/>
                  <a:pt x="2165410" y="912233"/>
                </a:cubicBezTo>
                <a:cubicBezTo>
                  <a:pt x="2330816" y="926009"/>
                  <a:pt x="3314869" y="936339"/>
                  <a:pt x="3530010" y="926598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681FEF-E528-B539-8BD5-D2E20A1776CF}"/>
              </a:ext>
            </a:extLst>
          </p:cNvPr>
          <p:cNvCxnSpPr>
            <a:cxnSpLocks/>
          </p:cNvCxnSpPr>
          <p:nvPr/>
        </p:nvCxnSpPr>
        <p:spPr>
          <a:xfrm>
            <a:off x="9994438" y="1008190"/>
            <a:ext cx="3869901" cy="0"/>
          </a:xfrm>
          <a:prstGeom prst="line">
            <a:avLst/>
          </a:prstGeom>
          <a:ln w="1905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4395A4-2B9C-1D9D-CD6E-BDCF1846D952}"/>
              </a:ext>
            </a:extLst>
          </p:cNvPr>
          <p:cNvSpPr txBox="1"/>
          <p:nvPr/>
        </p:nvSpPr>
        <p:spPr>
          <a:xfrm>
            <a:off x="13624770" y="1986510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F1685-A40C-F50F-B5AB-6E697C03F143}"/>
              </a:ext>
            </a:extLst>
          </p:cNvPr>
          <p:cNvSpPr txBox="1"/>
          <p:nvPr/>
        </p:nvSpPr>
        <p:spPr>
          <a:xfrm>
            <a:off x="9310739" y="101596"/>
            <a:ext cx="13673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1803492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22D7-42A8-947E-0B0B-A8BB6EB5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329" y="139917"/>
            <a:ext cx="10385742" cy="7892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k_p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      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 this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k_i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     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 this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k_d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     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 this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 = 0.001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e.g. 1 </a:t>
            </a:r>
            <a:r>
              <a:rPr lang="en-US" sz="17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forever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error_prev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integral = 0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value from sensor (feedback)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read_from_sensor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the PID terms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 = setpoint – 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integral = integral + (error * interval)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derivative = (error – 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error_prev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interval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(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k_p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error) + (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k_i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integral) + (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k_d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derivative)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value for next iteration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error_prev</a:t>
            </a: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error</a:t>
            </a:r>
          </a:p>
          <a:p>
            <a:pPr marL="0" indent="0">
              <a:buNone/>
            </a:pP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Wait for interval time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CFF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sleep(interval)</a:t>
            </a:r>
          </a:p>
          <a:p>
            <a:pPr marL="0" indent="0">
              <a:buNone/>
            </a:pPr>
            <a:endParaRPr lang="en-US" sz="1700" dirty="0">
              <a:solidFill>
                <a:srgbClr val="7CFF0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44095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1A13C-0660-B7B6-0E43-47405A2D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72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550063" y="6775766"/>
            <a:ext cx="518463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53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3256898" y="6775766"/>
            <a:ext cx="1811627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500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1986500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079248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622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1986500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079248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6CBE1-71C3-ABD3-9CEB-8391883BDE41}"/>
              </a:ext>
            </a:extLst>
          </p:cNvPr>
          <p:cNvCxnSpPr>
            <a:cxnSpLocks/>
          </p:cNvCxnSpPr>
          <p:nvPr/>
        </p:nvCxnSpPr>
        <p:spPr>
          <a:xfrm flipH="1">
            <a:off x="9878594" y="4141369"/>
            <a:ext cx="345642" cy="691284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903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1986500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079248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E51D66-8FFD-380E-658E-20573119E13F}"/>
              </a:ext>
            </a:extLst>
          </p:cNvPr>
          <p:cNvCxnSpPr>
            <a:cxnSpLocks/>
          </p:cNvCxnSpPr>
          <p:nvPr/>
        </p:nvCxnSpPr>
        <p:spPr>
          <a:xfrm flipV="1">
            <a:off x="5586990" y="3347806"/>
            <a:ext cx="2204499" cy="1046274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6CBE1-71C3-ABD3-9CEB-8391883BDE41}"/>
              </a:ext>
            </a:extLst>
          </p:cNvPr>
          <p:cNvCxnSpPr>
            <a:cxnSpLocks/>
          </p:cNvCxnSpPr>
          <p:nvPr/>
        </p:nvCxnSpPr>
        <p:spPr>
          <a:xfrm flipH="1">
            <a:off x="9878594" y="4141369"/>
            <a:ext cx="345642" cy="691284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435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1986500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079248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E51D66-8FFD-380E-658E-20573119E13F}"/>
              </a:ext>
            </a:extLst>
          </p:cNvPr>
          <p:cNvCxnSpPr>
            <a:cxnSpLocks/>
          </p:cNvCxnSpPr>
          <p:nvPr/>
        </p:nvCxnSpPr>
        <p:spPr>
          <a:xfrm flipV="1">
            <a:off x="5586990" y="3347806"/>
            <a:ext cx="2204499" cy="1046274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77FB2B-2367-292E-F5BE-051B76AC0F5C}"/>
              </a:ext>
            </a:extLst>
          </p:cNvPr>
          <p:cNvCxnSpPr>
            <a:cxnSpLocks/>
          </p:cNvCxnSpPr>
          <p:nvPr/>
        </p:nvCxnSpPr>
        <p:spPr>
          <a:xfrm>
            <a:off x="13002625" y="3395291"/>
            <a:ext cx="0" cy="1698828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FE0ECA-FC90-43B1-6E17-921EFBA0EA97}"/>
              </a:ext>
            </a:extLst>
          </p:cNvPr>
          <p:cNvCxnSpPr>
            <a:cxnSpLocks/>
          </p:cNvCxnSpPr>
          <p:nvPr/>
        </p:nvCxnSpPr>
        <p:spPr>
          <a:xfrm flipH="1">
            <a:off x="9878594" y="4141369"/>
            <a:ext cx="345642" cy="691284"/>
          </a:xfrm>
          <a:prstGeom prst="straightConnector1">
            <a:avLst/>
          </a:prstGeom>
          <a:ln w="38100">
            <a:solidFill>
              <a:srgbClr val="01FF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129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</p:spTree>
    <p:extLst>
      <p:ext uri="{BB962C8B-B14F-4D97-AF65-F5344CB8AC3E}">
        <p14:creationId xmlns:p14="http://schemas.microsoft.com/office/powerpoint/2010/main" val="34889231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B84D0-8D66-8E4F-ADF3-DA6B10D79D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6720573" y="1334133"/>
            <a:ext cx="1995752" cy="220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236D6-7DB5-2224-578C-3BBA457EA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6956604" y="1448986"/>
            <a:ext cx="1458376" cy="9536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DD7C4E-9A82-397E-485C-E5F7EACED663}"/>
              </a:ext>
            </a:extLst>
          </p:cNvPr>
          <p:cNvSpPr txBox="1"/>
          <p:nvPr/>
        </p:nvSpPr>
        <p:spPr>
          <a:xfrm>
            <a:off x="6836791" y="733289"/>
            <a:ext cx="16469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CFF0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2175209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B84D0-8D66-8E4F-ADF3-DA6B10D79D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6720573" y="1334133"/>
            <a:ext cx="1995752" cy="220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236D6-7DB5-2224-578C-3BBA457EA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6956604" y="1448986"/>
            <a:ext cx="1458376" cy="9536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9F1E9-3372-DBA3-5D3E-206C5C4BBF28}"/>
              </a:ext>
            </a:extLst>
          </p:cNvPr>
          <p:cNvCxnSpPr>
            <a:cxnSpLocks/>
          </p:cNvCxnSpPr>
          <p:nvPr/>
        </p:nvCxnSpPr>
        <p:spPr>
          <a:xfrm flipH="1" flipV="1">
            <a:off x="8879092" y="2510307"/>
            <a:ext cx="2353384" cy="235338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DD7C4E-9A82-397E-485C-E5F7EACED663}"/>
              </a:ext>
            </a:extLst>
          </p:cNvPr>
          <p:cNvSpPr txBox="1"/>
          <p:nvPr/>
        </p:nvSpPr>
        <p:spPr>
          <a:xfrm>
            <a:off x="6836791" y="733289"/>
            <a:ext cx="16469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CFF0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7434791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>
                <a:solidFill>
                  <a:srgbClr val="7CFF0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>
                <a:solidFill>
                  <a:srgbClr val="7CFF0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u="sng" dirty="0">
                <a:solidFill>
                  <a:srgbClr val="7CFF0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CFF0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11306728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B84D0-8D66-8E4F-ADF3-DA6B10D79D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6720573" y="1334133"/>
            <a:ext cx="1995752" cy="220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236D6-7DB5-2224-578C-3BBA457EA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6956604" y="1448986"/>
            <a:ext cx="1458376" cy="9536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9F1E9-3372-DBA3-5D3E-206C5C4BBF28}"/>
              </a:ext>
            </a:extLst>
          </p:cNvPr>
          <p:cNvCxnSpPr>
            <a:cxnSpLocks/>
          </p:cNvCxnSpPr>
          <p:nvPr/>
        </p:nvCxnSpPr>
        <p:spPr>
          <a:xfrm flipH="1" flipV="1">
            <a:off x="8879092" y="2510307"/>
            <a:ext cx="2353384" cy="235338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D96F0DB0-C004-4CF3-02B7-19308E2E30A1}"/>
              </a:ext>
            </a:extLst>
          </p:cNvPr>
          <p:cNvSpPr/>
          <p:nvPr/>
        </p:nvSpPr>
        <p:spPr>
          <a:xfrm rot="16200000">
            <a:off x="5157594" y="2200747"/>
            <a:ext cx="3064068" cy="3683187"/>
          </a:xfrm>
          <a:prstGeom prst="arc">
            <a:avLst/>
          </a:prstGeom>
          <a:ln w="3810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D7C4E-9A82-397E-485C-E5F7EACED663}"/>
              </a:ext>
            </a:extLst>
          </p:cNvPr>
          <p:cNvSpPr txBox="1"/>
          <p:nvPr/>
        </p:nvSpPr>
        <p:spPr>
          <a:xfrm>
            <a:off x="6836791" y="733289"/>
            <a:ext cx="16469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CFF0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3966493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B84D0-8D66-8E4F-ADF3-DA6B10D79D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6720573" y="1334133"/>
            <a:ext cx="1995752" cy="220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236D6-7DB5-2224-578C-3BBA457EA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6956604" y="1448986"/>
            <a:ext cx="1458376" cy="9536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9F1E9-3372-DBA3-5D3E-206C5C4BBF28}"/>
              </a:ext>
            </a:extLst>
          </p:cNvPr>
          <p:cNvCxnSpPr>
            <a:cxnSpLocks/>
          </p:cNvCxnSpPr>
          <p:nvPr/>
        </p:nvCxnSpPr>
        <p:spPr>
          <a:xfrm flipH="1" flipV="1">
            <a:off x="8879092" y="2510307"/>
            <a:ext cx="2353384" cy="235338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D96F0DB0-C004-4CF3-02B7-19308E2E30A1}"/>
              </a:ext>
            </a:extLst>
          </p:cNvPr>
          <p:cNvSpPr/>
          <p:nvPr/>
        </p:nvSpPr>
        <p:spPr>
          <a:xfrm rot="16200000">
            <a:off x="5157594" y="2200747"/>
            <a:ext cx="3064068" cy="3683187"/>
          </a:xfrm>
          <a:prstGeom prst="arc">
            <a:avLst/>
          </a:prstGeom>
          <a:ln w="3810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D7C4E-9A82-397E-485C-E5F7EACED663}"/>
              </a:ext>
            </a:extLst>
          </p:cNvPr>
          <p:cNvSpPr txBox="1"/>
          <p:nvPr/>
        </p:nvSpPr>
        <p:spPr>
          <a:xfrm>
            <a:off x="6836791" y="733289"/>
            <a:ext cx="16469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CFF0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E9BC8-BFDB-29AE-D793-E4E6F1F302BF}"/>
              </a:ext>
            </a:extLst>
          </p:cNvPr>
          <p:cNvSpPr txBox="1"/>
          <p:nvPr/>
        </p:nvSpPr>
        <p:spPr>
          <a:xfrm>
            <a:off x="229539" y="197758"/>
            <a:ext cx="30502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closed-loop system</a:t>
            </a:r>
          </a:p>
        </p:txBody>
      </p:sp>
    </p:spTree>
    <p:extLst>
      <p:ext uri="{BB962C8B-B14F-4D97-AF65-F5344CB8AC3E}">
        <p14:creationId xmlns:p14="http://schemas.microsoft.com/office/powerpoint/2010/main" val="38219988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648E3781-A0B4-8C7D-1C98-6444BD2AC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518" y="5528810"/>
            <a:ext cx="2066214" cy="18563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71CA3-48BE-1CA8-6D25-2926079C55FA}"/>
              </a:ext>
            </a:extLst>
          </p:cNvPr>
          <p:cNvCxnSpPr>
            <a:cxnSpLocks/>
          </p:cNvCxnSpPr>
          <p:nvPr/>
        </p:nvCxnSpPr>
        <p:spPr>
          <a:xfrm>
            <a:off x="10829227" y="6361473"/>
            <a:ext cx="86410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A19C3-071E-5F8E-2B01-EEBAB1CAD9A3}"/>
              </a:ext>
            </a:extLst>
          </p:cNvPr>
          <p:cNvSpPr txBox="1"/>
          <p:nvPr/>
        </p:nvSpPr>
        <p:spPr>
          <a:xfrm>
            <a:off x="3726578" y="4288212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50BE0-9672-450C-597B-207B2C2FD128}"/>
              </a:ext>
            </a:extLst>
          </p:cNvPr>
          <p:cNvSpPr txBox="1"/>
          <p:nvPr/>
        </p:nvSpPr>
        <p:spPr>
          <a:xfrm>
            <a:off x="12459848" y="5038844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49FC56E-8B35-4B71-70F8-C3175CF609B2}"/>
              </a:ext>
            </a:extLst>
          </p:cNvPr>
          <p:cNvSpPr/>
          <p:nvPr/>
        </p:nvSpPr>
        <p:spPr>
          <a:xfrm rot="8146672">
            <a:off x="12197990" y="5734276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8FE40-4FBF-92C5-F0B8-02906F2E01E6}"/>
              </a:ext>
            </a:extLst>
          </p:cNvPr>
          <p:cNvSpPr txBox="1"/>
          <p:nvPr/>
        </p:nvSpPr>
        <p:spPr>
          <a:xfrm>
            <a:off x="10713162" y="4951314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CB84D0-8D66-8E4F-ADF3-DA6B10D79D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6720573" y="1334133"/>
            <a:ext cx="1995752" cy="220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236D6-7DB5-2224-578C-3BBA457EA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6956604" y="1448986"/>
            <a:ext cx="1458376" cy="9536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D9F1E9-3372-DBA3-5D3E-206C5C4BBF28}"/>
              </a:ext>
            </a:extLst>
          </p:cNvPr>
          <p:cNvCxnSpPr>
            <a:cxnSpLocks/>
          </p:cNvCxnSpPr>
          <p:nvPr/>
        </p:nvCxnSpPr>
        <p:spPr>
          <a:xfrm flipH="1" flipV="1">
            <a:off x="8879092" y="2510307"/>
            <a:ext cx="2353384" cy="235338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D96F0DB0-C004-4CF3-02B7-19308E2E30A1}"/>
              </a:ext>
            </a:extLst>
          </p:cNvPr>
          <p:cNvSpPr/>
          <p:nvPr/>
        </p:nvSpPr>
        <p:spPr>
          <a:xfrm rot="16200000">
            <a:off x="5157594" y="2200747"/>
            <a:ext cx="3064068" cy="3683187"/>
          </a:xfrm>
          <a:prstGeom prst="arc">
            <a:avLst/>
          </a:prstGeom>
          <a:ln w="3810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D7C4E-9A82-397E-485C-E5F7EACED663}"/>
              </a:ext>
            </a:extLst>
          </p:cNvPr>
          <p:cNvSpPr txBox="1"/>
          <p:nvPr/>
        </p:nvSpPr>
        <p:spPr>
          <a:xfrm>
            <a:off x="6836791" y="733289"/>
            <a:ext cx="16469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CFF0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E9BC8-BFDB-29AE-D793-E4E6F1F302BF}"/>
              </a:ext>
            </a:extLst>
          </p:cNvPr>
          <p:cNvSpPr txBox="1"/>
          <p:nvPr/>
        </p:nvSpPr>
        <p:spPr>
          <a:xfrm>
            <a:off x="229539" y="197758"/>
            <a:ext cx="30502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closed-loop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9E4DE-D67D-ED6F-73AF-D60E079B3E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54" y="229693"/>
            <a:ext cx="4858607" cy="27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660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6"/>
            <a:ext cx="1497683" cy="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>
            <a:off x="1798600" y="3331817"/>
            <a:ext cx="29242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115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6"/>
            <a:ext cx="1497683" cy="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>
            <a:off x="1798600" y="3331817"/>
            <a:ext cx="29242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86865A3-39BE-F023-3251-807DCBC0C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0" y="5612582"/>
            <a:ext cx="2066214" cy="1856364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DD59BF-327B-0C36-303A-62EFA8DBE8CF}"/>
              </a:ext>
            </a:extLst>
          </p:cNvPr>
          <p:cNvSpPr/>
          <p:nvPr/>
        </p:nvSpPr>
        <p:spPr>
          <a:xfrm rot="8146672">
            <a:off x="2027072" y="581804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0C39E-C4F3-8751-E743-07367034D62B}"/>
              </a:ext>
            </a:extLst>
          </p:cNvPr>
          <p:cNvSpPr txBox="1"/>
          <p:nvPr/>
        </p:nvSpPr>
        <p:spPr>
          <a:xfrm>
            <a:off x="542244" y="5035086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</p:spTree>
    <p:extLst>
      <p:ext uri="{BB962C8B-B14F-4D97-AF65-F5344CB8AC3E}">
        <p14:creationId xmlns:p14="http://schemas.microsoft.com/office/powerpoint/2010/main" val="413094944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6"/>
            <a:ext cx="1497683" cy="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>
            <a:off x="1798600" y="3331817"/>
            <a:ext cx="29242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86865A3-39BE-F023-3251-807DCBC0C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0" y="5612582"/>
            <a:ext cx="2066214" cy="1856364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DD59BF-327B-0C36-303A-62EFA8DBE8CF}"/>
              </a:ext>
            </a:extLst>
          </p:cNvPr>
          <p:cNvSpPr/>
          <p:nvPr/>
        </p:nvSpPr>
        <p:spPr>
          <a:xfrm rot="8146672">
            <a:off x="2027072" y="581804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0C39E-C4F3-8751-E743-07367034D62B}"/>
              </a:ext>
            </a:extLst>
          </p:cNvPr>
          <p:cNvSpPr txBox="1"/>
          <p:nvPr/>
        </p:nvSpPr>
        <p:spPr>
          <a:xfrm>
            <a:off x="542244" y="5035086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DAE40-6BA5-6C3C-C7CC-49554134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84" y="5482942"/>
            <a:ext cx="1387701" cy="209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36E01-15A1-488B-90A5-671B37BB1C09}"/>
              </a:ext>
            </a:extLst>
          </p:cNvPr>
          <p:cNvSpPr txBox="1"/>
          <p:nvPr/>
        </p:nvSpPr>
        <p:spPr>
          <a:xfrm>
            <a:off x="7182998" y="4504213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77852891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6"/>
            <a:ext cx="1497683" cy="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>
            <a:off x="1798600" y="3331817"/>
            <a:ext cx="29242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86865A3-39BE-F023-3251-807DCBC0C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0" y="5612582"/>
            <a:ext cx="2066214" cy="1856364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DD59BF-327B-0C36-303A-62EFA8DBE8CF}"/>
              </a:ext>
            </a:extLst>
          </p:cNvPr>
          <p:cNvSpPr/>
          <p:nvPr/>
        </p:nvSpPr>
        <p:spPr>
          <a:xfrm rot="8146672">
            <a:off x="2027072" y="581804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0C39E-C4F3-8751-E743-07367034D62B}"/>
              </a:ext>
            </a:extLst>
          </p:cNvPr>
          <p:cNvSpPr txBox="1"/>
          <p:nvPr/>
        </p:nvSpPr>
        <p:spPr>
          <a:xfrm>
            <a:off x="542244" y="5035086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DAE40-6BA5-6C3C-C7CC-49554134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84" y="5482942"/>
            <a:ext cx="1387701" cy="209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36E01-15A1-488B-90A5-671B37BB1C09}"/>
              </a:ext>
            </a:extLst>
          </p:cNvPr>
          <p:cNvSpPr txBox="1"/>
          <p:nvPr/>
        </p:nvSpPr>
        <p:spPr>
          <a:xfrm>
            <a:off x="7182998" y="4504213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98374-58A5-BF51-BD06-94B0BD030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500" y="5612582"/>
            <a:ext cx="2066214" cy="18563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CFD2E7-56BD-D25E-49EF-6D056A767C38}"/>
              </a:ext>
            </a:extLst>
          </p:cNvPr>
          <p:cNvSpPr txBox="1"/>
          <p:nvPr/>
        </p:nvSpPr>
        <p:spPr>
          <a:xfrm>
            <a:off x="12476830" y="5122616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13177857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6"/>
            <a:ext cx="1497683" cy="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>
            <a:off x="1798600" y="3331817"/>
            <a:ext cx="29242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86865A3-39BE-F023-3251-807DCBC0C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00" y="5612582"/>
            <a:ext cx="2066214" cy="1856364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DD59BF-327B-0C36-303A-62EFA8DBE8CF}"/>
              </a:ext>
            </a:extLst>
          </p:cNvPr>
          <p:cNvSpPr/>
          <p:nvPr/>
        </p:nvSpPr>
        <p:spPr>
          <a:xfrm rot="8146672">
            <a:off x="2027072" y="581804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0C39E-C4F3-8751-E743-07367034D62B}"/>
              </a:ext>
            </a:extLst>
          </p:cNvPr>
          <p:cNvSpPr txBox="1"/>
          <p:nvPr/>
        </p:nvSpPr>
        <p:spPr>
          <a:xfrm>
            <a:off x="542244" y="5035086"/>
            <a:ext cx="16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goal: </a:t>
            </a:r>
          </a:p>
          <a:p>
            <a:pPr algn="ctr"/>
            <a:r>
              <a:rPr lang="en-US" sz="1800" dirty="0">
                <a:solidFill>
                  <a:srgbClr val="FFF205"/>
                </a:solidFill>
              </a:rPr>
              <a:t>maintain speed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DAE40-6BA5-6C3C-C7CC-49554134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484" y="5482942"/>
            <a:ext cx="1387701" cy="209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36E01-15A1-488B-90A5-671B37BB1C09}"/>
              </a:ext>
            </a:extLst>
          </p:cNvPr>
          <p:cNvSpPr txBox="1"/>
          <p:nvPr/>
        </p:nvSpPr>
        <p:spPr>
          <a:xfrm>
            <a:off x="7182998" y="4504213"/>
            <a:ext cx="194623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position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98374-58A5-BF51-BD06-94B0BD030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500" y="5612582"/>
            <a:ext cx="2066214" cy="18563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CFD2E7-56BD-D25E-49EF-6D056A767C38}"/>
              </a:ext>
            </a:extLst>
          </p:cNvPr>
          <p:cNvSpPr txBox="1"/>
          <p:nvPr/>
        </p:nvSpPr>
        <p:spPr>
          <a:xfrm>
            <a:off x="12476830" y="5122616"/>
            <a:ext cx="10855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01483-5256-C91D-1C63-831647877AE2}"/>
              </a:ext>
            </a:extLst>
          </p:cNvPr>
          <p:cNvSpPr txBox="1"/>
          <p:nvPr/>
        </p:nvSpPr>
        <p:spPr>
          <a:xfrm>
            <a:off x="229539" y="197758"/>
            <a:ext cx="28595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open-loop system</a:t>
            </a:r>
          </a:p>
        </p:txBody>
      </p:sp>
    </p:spTree>
    <p:extLst>
      <p:ext uri="{BB962C8B-B14F-4D97-AF65-F5344CB8AC3E}">
        <p14:creationId xmlns:p14="http://schemas.microsoft.com/office/powerpoint/2010/main" val="40788269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A2D66-A502-048B-4829-509C01F030B5}"/>
              </a:ext>
            </a:extLst>
          </p:cNvPr>
          <p:cNvSpPr txBox="1"/>
          <p:nvPr/>
        </p:nvSpPr>
        <p:spPr>
          <a:xfrm>
            <a:off x="3596102" y="2801193"/>
            <a:ext cx="9433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8F66EC-8B5B-DFA1-17CE-8725DE63E75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3519513" y="3331420"/>
            <a:ext cx="1203373" cy="39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1C71C0B-D249-449E-E155-A9700361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69" y="3439655"/>
            <a:ext cx="540621" cy="347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B3FCA-8381-EA0D-1215-0610B25CA378}"/>
              </a:ext>
            </a:extLst>
          </p:cNvPr>
          <p:cNvSpPr txBox="1"/>
          <p:nvPr/>
        </p:nvSpPr>
        <p:spPr>
          <a:xfrm>
            <a:off x="229539" y="197758"/>
            <a:ext cx="30502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closed-loop system</a:t>
            </a:r>
          </a:p>
        </p:txBody>
      </p:sp>
    </p:spTree>
    <p:extLst>
      <p:ext uri="{BB962C8B-B14F-4D97-AF65-F5344CB8AC3E}">
        <p14:creationId xmlns:p14="http://schemas.microsoft.com/office/powerpoint/2010/main" val="33350439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A2D66-A502-048B-4829-509C01F030B5}"/>
              </a:ext>
            </a:extLst>
          </p:cNvPr>
          <p:cNvSpPr txBox="1"/>
          <p:nvPr/>
        </p:nvSpPr>
        <p:spPr>
          <a:xfrm>
            <a:off x="3596102" y="2801193"/>
            <a:ext cx="9433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8F66EC-8B5B-DFA1-17CE-8725DE63E75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3519513" y="3331420"/>
            <a:ext cx="1203373" cy="39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1C71C0B-D249-449E-E155-A9700361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69" y="3439655"/>
            <a:ext cx="540621" cy="347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B3FCA-8381-EA0D-1215-0610B25CA378}"/>
              </a:ext>
            </a:extLst>
          </p:cNvPr>
          <p:cNvSpPr txBox="1"/>
          <p:nvPr/>
        </p:nvSpPr>
        <p:spPr>
          <a:xfrm>
            <a:off x="229539" y="197758"/>
            <a:ext cx="30502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closed-loop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D3EF4-EB35-5663-95F1-687E4558A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111" flipH="1">
            <a:off x="4805706" y="284886"/>
            <a:ext cx="1995752" cy="22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9A6B7-742B-4C8D-8D00-0F6EC7E13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1798" flipH="1">
            <a:off x="5041737" y="399739"/>
            <a:ext cx="1458376" cy="9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8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</p:spTree>
    <p:extLst>
      <p:ext uri="{BB962C8B-B14F-4D97-AF65-F5344CB8AC3E}">
        <p14:creationId xmlns:p14="http://schemas.microsoft.com/office/powerpoint/2010/main" val="30760110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6A02D0-C2C1-B7FC-CD3D-4E7F30A4E3B8}"/>
              </a:ext>
            </a:extLst>
          </p:cNvPr>
          <p:cNvSpPr/>
          <p:nvPr/>
        </p:nvSpPr>
        <p:spPr>
          <a:xfrm>
            <a:off x="4722886" y="2669338"/>
            <a:ext cx="2001750" cy="1324961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A2D66-A502-048B-4829-509C01F030B5}"/>
              </a:ext>
            </a:extLst>
          </p:cNvPr>
          <p:cNvSpPr txBox="1"/>
          <p:nvPr/>
        </p:nvSpPr>
        <p:spPr>
          <a:xfrm>
            <a:off x="3596102" y="2801193"/>
            <a:ext cx="9433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7235915" y="2352691"/>
            <a:ext cx="164698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24636" y="3331819"/>
            <a:ext cx="26695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8F66EC-8B5B-DFA1-17CE-8725DE63E75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3519513" y="3331420"/>
            <a:ext cx="1203373" cy="39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1C71C0B-D249-449E-E155-A9700361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69" y="3439655"/>
            <a:ext cx="540621" cy="347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B3FCA-8381-EA0D-1215-0610B25CA378}"/>
              </a:ext>
            </a:extLst>
          </p:cNvPr>
          <p:cNvSpPr txBox="1"/>
          <p:nvPr/>
        </p:nvSpPr>
        <p:spPr>
          <a:xfrm>
            <a:off x="229539" y="197758"/>
            <a:ext cx="30502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closed-loop system</a:t>
            </a:r>
          </a:p>
        </p:txBody>
      </p:sp>
    </p:spTree>
    <p:extLst>
      <p:ext uri="{BB962C8B-B14F-4D97-AF65-F5344CB8AC3E}">
        <p14:creationId xmlns:p14="http://schemas.microsoft.com/office/powerpoint/2010/main" val="169892046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</p:spTree>
    <p:extLst>
      <p:ext uri="{BB962C8B-B14F-4D97-AF65-F5344CB8AC3E}">
        <p14:creationId xmlns:p14="http://schemas.microsoft.com/office/powerpoint/2010/main" val="322563209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A683-F5A4-58A0-1E61-AF00157B5318}"/>
              </a:ext>
            </a:extLst>
          </p:cNvPr>
          <p:cNvSpPr txBox="1"/>
          <p:nvPr/>
        </p:nvSpPr>
        <p:spPr>
          <a:xfrm>
            <a:off x="772526" y="3865068"/>
            <a:ext cx="148470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desired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position 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(10 km)</a:t>
            </a:r>
          </a:p>
        </p:txBody>
      </p:sp>
    </p:spTree>
    <p:extLst>
      <p:ext uri="{BB962C8B-B14F-4D97-AF65-F5344CB8AC3E}">
        <p14:creationId xmlns:p14="http://schemas.microsoft.com/office/powerpoint/2010/main" val="260864073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A683-F5A4-58A0-1E61-AF00157B5318}"/>
              </a:ext>
            </a:extLst>
          </p:cNvPr>
          <p:cNvSpPr txBox="1"/>
          <p:nvPr/>
        </p:nvSpPr>
        <p:spPr>
          <a:xfrm>
            <a:off x="772526" y="3865068"/>
            <a:ext cx="148470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desired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position 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(10 km)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CB799-E633-A93C-F5A6-ADACDCD4A1FC}"/>
              </a:ext>
            </a:extLst>
          </p:cNvPr>
          <p:cNvSpPr txBox="1"/>
          <p:nvPr/>
        </p:nvSpPr>
        <p:spPr>
          <a:xfrm>
            <a:off x="12633913" y="3466133"/>
            <a:ext cx="14013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5868976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A683-F5A4-58A0-1E61-AF00157B5318}"/>
              </a:ext>
            </a:extLst>
          </p:cNvPr>
          <p:cNvSpPr txBox="1"/>
          <p:nvPr/>
        </p:nvSpPr>
        <p:spPr>
          <a:xfrm>
            <a:off x="772526" y="3865068"/>
            <a:ext cx="148470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desired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position 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(10 km)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1989E-7CB4-958F-732D-4D172CF46615}"/>
              </a:ext>
            </a:extLst>
          </p:cNvPr>
          <p:cNvSpPr txBox="1"/>
          <p:nvPr/>
        </p:nvSpPr>
        <p:spPr>
          <a:xfrm>
            <a:off x="4087009" y="2390282"/>
            <a:ext cx="191488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distance to </a:t>
            </a:r>
          </a:p>
          <a:p>
            <a:r>
              <a:rPr lang="en-US" dirty="0">
                <a:solidFill>
                  <a:srgbClr val="FE0000"/>
                </a:solidFill>
              </a:rPr>
              <a:t>goal [km]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CD75F-E222-36CE-63CE-AA0152286C5A}"/>
              </a:ext>
            </a:extLst>
          </p:cNvPr>
          <p:cNvSpPr txBox="1"/>
          <p:nvPr/>
        </p:nvSpPr>
        <p:spPr>
          <a:xfrm>
            <a:off x="12633913" y="3466133"/>
            <a:ext cx="14013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2545043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7A683-F5A4-58A0-1E61-AF00157B5318}"/>
              </a:ext>
            </a:extLst>
          </p:cNvPr>
          <p:cNvSpPr txBox="1"/>
          <p:nvPr/>
        </p:nvSpPr>
        <p:spPr>
          <a:xfrm>
            <a:off x="772526" y="3865068"/>
            <a:ext cx="148470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desired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position 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(10 km)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1989E-7CB4-958F-732D-4D172CF46615}"/>
              </a:ext>
            </a:extLst>
          </p:cNvPr>
          <p:cNvSpPr txBox="1"/>
          <p:nvPr/>
        </p:nvSpPr>
        <p:spPr>
          <a:xfrm>
            <a:off x="4087009" y="2390282"/>
            <a:ext cx="191488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0000"/>
                </a:solidFill>
              </a:rPr>
              <a:t>distance to </a:t>
            </a:r>
          </a:p>
          <a:p>
            <a:r>
              <a:rPr lang="en-US" dirty="0">
                <a:solidFill>
                  <a:srgbClr val="FE0000"/>
                </a:solidFill>
              </a:rPr>
              <a:t>goal [km]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68-714B-65D8-A538-AABC491A44CB}"/>
              </a:ext>
            </a:extLst>
          </p:cNvPr>
          <p:cNvSpPr txBox="1"/>
          <p:nvPr/>
        </p:nvSpPr>
        <p:spPr>
          <a:xfrm>
            <a:off x="7680271" y="552197"/>
            <a:ext cx="12121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speed </a:t>
            </a:r>
          </a:p>
          <a:p>
            <a:pPr algn="ctr"/>
            <a:r>
              <a:rPr lang="en-US" dirty="0">
                <a:solidFill>
                  <a:srgbClr val="FE0000"/>
                </a:solidFill>
              </a:rPr>
              <a:t>[km/h]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08D94-5857-2381-DF9B-124CE9006D19}"/>
              </a:ext>
            </a:extLst>
          </p:cNvPr>
          <p:cNvSpPr txBox="1"/>
          <p:nvPr/>
        </p:nvSpPr>
        <p:spPr>
          <a:xfrm>
            <a:off x="12633913" y="3466133"/>
            <a:ext cx="14013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01249038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2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62238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9477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2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0345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828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445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043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67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85691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79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3225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26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32182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401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43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83447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4062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35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72855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10 - 9 = 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 = 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952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692B8-3BBE-AB9A-0ABA-7B4953A7C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69" y="345054"/>
            <a:ext cx="1554500" cy="7772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76039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10 - 9 = 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 = 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10 - 10 = 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0 = 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92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03869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10 - 9 = 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 = 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10 - 10 = 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0 = 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A61BC-5B39-90EC-715C-1B1AF01B2231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E2270-DCEE-B43D-E031-48F065E0E040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FA8BBA-EE40-6844-7D40-C23C8A9D50FB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CCBE0-8F15-1839-91F1-98D34F509750}"/>
              </a:ext>
            </a:extLst>
          </p:cNvPr>
          <p:cNvCxnSpPr>
            <a:cxnSpLocks/>
          </p:cNvCxnSpPr>
          <p:nvPr/>
        </p:nvCxnSpPr>
        <p:spPr>
          <a:xfrm>
            <a:off x="9358021" y="6062720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F17056-518F-B0C1-F7A9-E3A0C0DD60E3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7724-CD1B-C792-3837-0D315726CC5E}"/>
              </a:ext>
            </a:extLst>
          </p:cNvPr>
          <p:cNvSpPr txBox="1"/>
          <p:nvPr/>
        </p:nvSpPr>
        <p:spPr>
          <a:xfrm>
            <a:off x="9102984" y="4802148"/>
            <a:ext cx="24751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 [km/h]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870589" y="2653870"/>
            <a:ext cx="4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532D52-9A52-454E-2BD8-94E353B0BA62}"/>
              </a:ext>
            </a:extLst>
          </p:cNvPr>
          <p:cNvSpPr txBox="1"/>
          <p:nvPr/>
        </p:nvSpPr>
        <p:spPr>
          <a:xfrm>
            <a:off x="8870589" y="5864275"/>
            <a:ext cx="46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F69F0-79FD-E86A-9491-B628A2CC126A}"/>
              </a:ext>
            </a:extLst>
          </p:cNvPr>
          <p:cNvSpPr txBox="1"/>
          <p:nvPr/>
        </p:nvSpPr>
        <p:spPr>
          <a:xfrm>
            <a:off x="9775153" y="339084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F5371D1-E4EC-F13B-0F0F-8238ED6096FF}"/>
              </a:ext>
            </a:extLst>
          </p:cNvPr>
          <p:cNvSpPr/>
          <p:nvPr/>
        </p:nvSpPr>
        <p:spPr>
          <a:xfrm>
            <a:off x="9431077" y="2856776"/>
            <a:ext cx="3696510" cy="108538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844974-C8A8-F059-6F38-EB3974E87A6C}"/>
              </a:ext>
            </a:extLst>
          </p:cNvPr>
          <p:cNvSpPr txBox="1"/>
          <p:nvPr/>
        </p:nvSpPr>
        <p:spPr>
          <a:xfrm>
            <a:off x="9965122" y="606277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C27A9A7-B210-50DB-EFFF-D1B7786354FB}"/>
              </a:ext>
            </a:extLst>
          </p:cNvPr>
          <p:cNvSpPr/>
          <p:nvPr/>
        </p:nvSpPr>
        <p:spPr>
          <a:xfrm>
            <a:off x="9431077" y="6052520"/>
            <a:ext cx="3696510" cy="707103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9C533-6C4D-FC36-4FAD-2FBBD13F0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69" y="345054"/>
            <a:ext cx="1554500" cy="7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56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9994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10 - 9 = 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 = 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10 - 10 = 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0 = 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A61BC-5B39-90EC-715C-1B1AF01B2231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E2270-DCEE-B43D-E031-48F065E0E040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FA8BBA-EE40-6844-7D40-C23C8A9D50FB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CCBE0-8F15-1839-91F1-98D34F509750}"/>
              </a:ext>
            </a:extLst>
          </p:cNvPr>
          <p:cNvCxnSpPr>
            <a:cxnSpLocks/>
          </p:cNvCxnSpPr>
          <p:nvPr/>
        </p:nvCxnSpPr>
        <p:spPr>
          <a:xfrm>
            <a:off x="9358021" y="6062720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F17056-518F-B0C1-F7A9-E3A0C0DD60E3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7724-CD1B-C792-3837-0D315726CC5E}"/>
              </a:ext>
            </a:extLst>
          </p:cNvPr>
          <p:cNvSpPr txBox="1"/>
          <p:nvPr/>
        </p:nvSpPr>
        <p:spPr>
          <a:xfrm>
            <a:off x="9102984" y="4802148"/>
            <a:ext cx="24751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 [km/h]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618AC48-AC29-167D-857D-121B4635D0DB}"/>
              </a:ext>
            </a:extLst>
          </p:cNvPr>
          <p:cNvSpPr/>
          <p:nvPr/>
        </p:nvSpPr>
        <p:spPr>
          <a:xfrm>
            <a:off x="9444621" y="2870609"/>
            <a:ext cx="3962615" cy="108538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377757" y="271751"/>
                  <a:pt x="570689" y="374330"/>
                  <a:pt x="1186774" y="549428"/>
                </a:cubicBezTo>
                <a:cubicBezTo>
                  <a:pt x="1802859" y="724526"/>
                  <a:pt x="2725365" y="896816"/>
                  <a:pt x="3696510" y="1050587"/>
                </a:cubicBezTo>
              </a:path>
            </a:pathLst>
          </a:custGeom>
          <a:noFill/>
          <a:ln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870589" y="2653870"/>
            <a:ext cx="4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532D52-9A52-454E-2BD8-94E353B0BA62}"/>
              </a:ext>
            </a:extLst>
          </p:cNvPr>
          <p:cNvSpPr txBox="1"/>
          <p:nvPr/>
        </p:nvSpPr>
        <p:spPr>
          <a:xfrm>
            <a:off x="8870589" y="5864275"/>
            <a:ext cx="46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F69F0-79FD-E86A-9491-B628A2CC126A}"/>
              </a:ext>
            </a:extLst>
          </p:cNvPr>
          <p:cNvSpPr txBox="1"/>
          <p:nvPr/>
        </p:nvSpPr>
        <p:spPr>
          <a:xfrm>
            <a:off x="9775153" y="339084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F5371D1-E4EC-F13B-0F0F-8238ED6096FF}"/>
              </a:ext>
            </a:extLst>
          </p:cNvPr>
          <p:cNvSpPr/>
          <p:nvPr/>
        </p:nvSpPr>
        <p:spPr>
          <a:xfrm>
            <a:off x="9431077" y="2856776"/>
            <a:ext cx="3696510" cy="108538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96A9E3-4120-E4BB-5A30-AC96E96FF5F2}"/>
              </a:ext>
            </a:extLst>
          </p:cNvPr>
          <p:cNvSpPr txBox="1"/>
          <p:nvPr/>
        </p:nvSpPr>
        <p:spPr>
          <a:xfrm>
            <a:off x="10137943" y="297913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1FFF4"/>
                </a:solidFill>
              </a:rPr>
              <a:t>K</a:t>
            </a:r>
            <a:r>
              <a:rPr lang="en-US" sz="1600" baseline="-25000" dirty="0" err="1">
                <a:solidFill>
                  <a:srgbClr val="01FFF4"/>
                </a:solidFill>
              </a:rPr>
              <a:t>p</a:t>
            </a:r>
            <a:r>
              <a:rPr lang="en-US" sz="1600" dirty="0">
                <a:solidFill>
                  <a:srgbClr val="01FFF4"/>
                </a:solidFill>
              </a:rPr>
              <a:t>=2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06A65A-CF3E-7B3C-B000-82DD6E19BD60}"/>
              </a:ext>
            </a:extLst>
          </p:cNvPr>
          <p:cNvSpPr/>
          <p:nvPr/>
        </p:nvSpPr>
        <p:spPr>
          <a:xfrm>
            <a:off x="9444622" y="6434798"/>
            <a:ext cx="3696510" cy="33865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377757" y="271751"/>
                  <a:pt x="570689" y="374330"/>
                  <a:pt x="1186774" y="549428"/>
                </a:cubicBezTo>
                <a:cubicBezTo>
                  <a:pt x="1802859" y="724526"/>
                  <a:pt x="2725365" y="896816"/>
                  <a:pt x="3696510" y="1050587"/>
                </a:cubicBezTo>
              </a:path>
            </a:pathLst>
          </a:custGeom>
          <a:noFill/>
          <a:ln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844974-C8A8-F059-6F38-EB3974E87A6C}"/>
              </a:ext>
            </a:extLst>
          </p:cNvPr>
          <p:cNvSpPr txBox="1"/>
          <p:nvPr/>
        </p:nvSpPr>
        <p:spPr>
          <a:xfrm>
            <a:off x="9965122" y="606277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C27A9A7-B210-50DB-EFFF-D1B7786354FB}"/>
              </a:ext>
            </a:extLst>
          </p:cNvPr>
          <p:cNvSpPr/>
          <p:nvPr/>
        </p:nvSpPr>
        <p:spPr>
          <a:xfrm>
            <a:off x="9431077" y="6052520"/>
            <a:ext cx="3696510" cy="707103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1129AD-C785-BA00-4A47-875255068B2F}"/>
              </a:ext>
            </a:extLst>
          </p:cNvPr>
          <p:cNvSpPr txBox="1"/>
          <p:nvPr/>
        </p:nvSpPr>
        <p:spPr>
          <a:xfrm>
            <a:off x="9389442" y="642980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1FFF4"/>
                </a:solidFill>
              </a:rPr>
              <a:t>K</a:t>
            </a:r>
            <a:r>
              <a:rPr lang="en-US" sz="1600" baseline="-25000" dirty="0" err="1">
                <a:solidFill>
                  <a:srgbClr val="01FFF4"/>
                </a:solidFill>
              </a:rPr>
              <a:t>p</a:t>
            </a:r>
            <a:r>
              <a:rPr lang="en-US" sz="1600" dirty="0">
                <a:solidFill>
                  <a:srgbClr val="01FFF4"/>
                </a:solidFill>
              </a:rPr>
              <a:t>=2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BF475-6A54-93CF-7B7E-04D3A96E9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69" y="345054"/>
            <a:ext cx="1554500" cy="7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57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66FF6-94ED-7535-F367-92CDA68F518E}"/>
              </a:ext>
            </a:extLst>
          </p:cNvPr>
          <p:cNvCxnSpPr/>
          <p:nvPr/>
        </p:nvCxnSpPr>
        <p:spPr>
          <a:xfrm>
            <a:off x="2072963" y="1264076"/>
            <a:ext cx="10772509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37988-816E-1127-CE32-03250901F05A}"/>
              </a:ext>
            </a:extLst>
          </p:cNvPr>
          <p:cNvCxnSpPr>
            <a:cxnSpLocks/>
          </p:cNvCxnSpPr>
          <p:nvPr/>
        </p:nvCxnSpPr>
        <p:spPr>
          <a:xfrm flipV="1">
            <a:off x="2072963" y="1081044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0E71B-ED5D-9411-A1D5-73B7459B4378}"/>
              </a:ext>
            </a:extLst>
          </p:cNvPr>
          <p:cNvCxnSpPr>
            <a:cxnSpLocks/>
          </p:cNvCxnSpPr>
          <p:nvPr/>
        </p:nvCxnSpPr>
        <p:spPr>
          <a:xfrm flipV="1">
            <a:off x="12836716" y="1081043"/>
            <a:ext cx="0" cy="366063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F3F8BE-1554-A96B-DBDB-9CB65B60EFC3}"/>
              </a:ext>
            </a:extLst>
          </p:cNvPr>
          <p:cNvSpPr txBox="1"/>
          <p:nvPr/>
        </p:nvSpPr>
        <p:spPr>
          <a:xfrm>
            <a:off x="1886854" y="1442210"/>
            <a:ext cx="3722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8CE7-A437-5F52-A949-67A61215D462}"/>
              </a:ext>
            </a:extLst>
          </p:cNvPr>
          <p:cNvSpPr txBox="1"/>
          <p:nvPr/>
        </p:nvSpPr>
        <p:spPr>
          <a:xfrm>
            <a:off x="12283519" y="1444033"/>
            <a:ext cx="11063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51014"/>
              </p:ext>
            </p:extLst>
          </p:nvPr>
        </p:nvGraphicFramePr>
        <p:xfrm>
          <a:off x="714618" y="2814329"/>
          <a:ext cx="64177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694825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788460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Position [km]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10 - 0 = 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10 = 50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10 - 3 = 7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7 = 35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10 - 5 = 5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5 = 25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10 - 7 = 3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3 = 15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10 - 8 = 2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2 = 10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18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10 - 9 = 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1 = 5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73091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10 - 10 = 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 · 0 = 0 km/h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A61BC-5B39-90EC-715C-1B1AF01B2231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E2270-DCEE-B43D-E031-48F065E0E040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FA8BBA-EE40-6844-7D40-C23C8A9D50FB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CCBE0-8F15-1839-91F1-98D34F509750}"/>
              </a:ext>
            </a:extLst>
          </p:cNvPr>
          <p:cNvCxnSpPr>
            <a:cxnSpLocks/>
          </p:cNvCxnSpPr>
          <p:nvPr/>
        </p:nvCxnSpPr>
        <p:spPr>
          <a:xfrm>
            <a:off x="9358021" y="6062720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F17056-518F-B0C1-F7A9-E3A0C0DD60E3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7724-CD1B-C792-3837-0D315726CC5E}"/>
              </a:ext>
            </a:extLst>
          </p:cNvPr>
          <p:cNvSpPr txBox="1"/>
          <p:nvPr/>
        </p:nvSpPr>
        <p:spPr>
          <a:xfrm>
            <a:off x="9102984" y="4802148"/>
            <a:ext cx="24751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 [km/h]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870589" y="2653870"/>
            <a:ext cx="4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532D52-9A52-454E-2BD8-94E353B0BA62}"/>
              </a:ext>
            </a:extLst>
          </p:cNvPr>
          <p:cNvSpPr txBox="1"/>
          <p:nvPr/>
        </p:nvSpPr>
        <p:spPr>
          <a:xfrm>
            <a:off x="8870589" y="5864275"/>
            <a:ext cx="46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F69F0-79FD-E86A-9491-B628A2CC126A}"/>
              </a:ext>
            </a:extLst>
          </p:cNvPr>
          <p:cNvSpPr txBox="1"/>
          <p:nvPr/>
        </p:nvSpPr>
        <p:spPr>
          <a:xfrm>
            <a:off x="9775153" y="339084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131A22-84E0-B86E-8ECB-1193BC1FA2BD}"/>
              </a:ext>
            </a:extLst>
          </p:cNvPr>
          <p:cNvSpPr/>
          <p:nvPr/>
        </p:nvSpPr>
        <p:spPr>
          <a:xfrm>
            <a:off x="9462862" y="2856851"/>
            <a:ext cx="3696510" cy="1088948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719846 w 3696510"/>
              <a:gd name="connsiteY1" fmla="*/ 897811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719846 w 3696510"/>
              <a:gd name="connsiteY1" fmla="*/ 897811 h 1050587"/>
              <a:gd name="connsiteX2" fmla="*/ 3696510 w 3696510"/>
              <a:gd name="connsiteY2" fmla="*/ 1050587 h 1050587"/>
              <a:gd name="connsiteX0" fmla="*/ 0 w 3696510"/>
              <a:gd name="connsiteY0" fmla="*/ 0 h 1054032"/>
              <a:gd name="connsiteX1" fmla="*/ 719846 w 3696510"/>
              <a:gd name="connsiteY1" fmla="*/ 897811 h 1054032"/>
              <a:gd name="connsiteX2" fmla="*/ 3696510 w 3696510"/>
              <a:gd name="connsiteY2" fmla="*/ 1050587 h 105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4032">
                <a:moveTo>
                  <a:pt x="0" y="0"/>
                </a:moveTo>
                <a:cubicBezTo>
                  <a:pt x="76200" y="422401"/>
                  <a:pt x="103761" y="722713"/>
                  <a:pt x="719846" y="897811"/>
                </a:cubicBezTo>
                <a:cubicBezTo>
                  <a:pt x="1335931" y="1072909"/>
                  <a:pt x="2628089" y="1056884"/>
                  <a:pt x="3696510" y="1050587"/>
                </a:cubicBezTo>
              </a:path>
            </a:pathLst>
          </a:custGeom>
          <a:noFill/>
          <a:ln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080BD2-381C-AB4C-47F5-8AEDF2DEF4EB}"/>
              </a:ext>
            </a:extLst>
          </p:cNvPr>
          <p:cNvSpPr txBox="1"/>
          <p:nvPr/>
        </p:nvSpPr>
        <p:spPr>
          <a:xfrm>
            <a:off x="9397504" y="3610363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CFF01"/>
                </a:solidFill>
              </a:rPr>
              <a:t>K</a:t>
            </a:r>
            <a:r>
              <a:rPr lang="en-US" sz="1600" baseline="-25000" dirty="0" err="1">
                <a:solidFill>
                  <a:srgbClr val="7CFF01"/>
                </a:solidFill>
              </a:rPr>
              <a:t>p</a:t>
            </a:r>
            <a:r>
              <a:rPr lang="en-US" sz="1600" dirty="0">
                <a:solidFill>
                  <a:srgbClr val="7CFF01"/>
                </a:solidFill>
              </a:rPr>
              <a:t>=10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F5371D1-E4EC-F13B-0F0F-8238ED6096FF}"/>
              </a:ext>
            </a:extLst>
          </p:cNvPr>
          <p:cNvSpPr/>
          <p:nvPr/>
        </p:nvSpPr>
        <p:spPr>
          <a:xfrm>
            <a:off x="9431077" y="2856776"/>
            <a:ext cx="3696510" cy="108538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96A9E3-4120-E4BB-5A30-AC96E96FF5F2}"/>
              </a:ext>
            </a:extLst>
          </p:cNvPr>
          <p:cNvSpPr txBox="1"/>
          <p:nvPr/>
        </p:nvSpPr>
        <p:spPr>
          <a:xfrm>
            <a:off x="10137943" y="297913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1FFF4"/>
                </a:solidFill>
              </a:rPr>
              <a:t>K</a:t>
            </a:r>
            <a:r>
              <a:rPr lang="en-US" sz="1600" baseline="-25000" dirty="0" err="1">
                <a:solidFill>
                  <a:srgbClr val="01FFF4"/>
                </a:solidFill>
              </a:rPr>
              <a:t>p</a:t>
            </a:r>
            <a:r>
              <a:rPr lang="en-US" sz="1600" dirty="0">
                <a:solidFill>
                  <a:srgbClr val="01FFF4"/>
                </a:solidFill>
              </a:rPr>
              <a:t>=2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906A65A-CF3E-7B3C-B000-82DD6E19BD60}"/>
              </a:ext>
            </a:extLst>
          </p:cNvPr>
          <p:cNvSpPr/>
          <p:nvPr/>
        </p:nvSpPr>
        <p:spPr>
          <a:xfrm>
            <a:off x="9444622" y="6434798"/>
            <a:ext cx="3696510" cy="33865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377757" y="271751"/>
                  <a:pt x="570689" y="374330"/>
                  <a:pt x="1186774" y="549428"/>
                </a:cubicBezTo>
                <a:cubicBezTo>
                  <a:pt x="1802859" y="724526"/>
                  <a:pt x="2725365" y="896816"/>
                  <a:pt x="3696510" y="1050587"/>
                </a:cubicBezTo>
              </a:path>
            </a:pathLst>
          </a:custGeom>
          <a:noFill/>
          <a:ln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844974-C8A8-F059-6F38-EB3974E87A6C}"/>
              </a:ext>
            </a:extLst>
          </p:cNvPr>
          <p:cNvSpPr txBox="1"/>
          <p:nvPr/>
        </p:nvSpPr>
        <p:spPr>
          <a:xfrm>
            <a:off x="9965122" y="606277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F205"/>
                </a:solidFill>
              </a:rPr>
              <a:t>K</a:t>
            </a:r>
            <a:r>
              <a:rPr lang="en-US" sz="1600" baseline="-25000" dirty="0" err="1">
                <a:solidFill>
                  <a:srgbClr val="FFF205"/>
                </a:solidFill>
              </a:rPr>
              <a:t>p</a:t>
            </a:r>
            <a:r>
              <a:rPr lang="en-US" sz="1600" dirty="0">
                <a:solidFill>
                  <a:srgbClr val="FFF205"/>
                </a:solidFill>
              </a:rPr>
              <a:t>=5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65DBF55-0664-CB58-9A5E-53987FA5FC22}"/>
              </a:ext>
            </a:extLst>
          </p:cNvPr>
          <p:cNvSpPr/>
          <p:nvPr/>
        </p:nvSpPr>
        <p:spPr>
          <a:xfrm>
            <a:off x="9462862" y="5531560"/>
            <a:ext cx="3696510" cy="1231698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817122 w 3696510"/>
              <a:gd name="connsiteY1" fmla="*/ 850732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719846 w 3696510"/>
              <a:gd name="connsiteY1" fmla="*/ 897811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719846 w 3696510"/>
              <a:gd name="connsiteY1" fmla="*/ 897811 h 1050587"/>
              <a:gd name="connsiteX2" fmla="*/ 3696510 w 3696510"/>
              <a:gd name="connsiteY2" fmla="*/ 1050587 h 1050587"/>
              <a:gd name="connsiteX0" fmla="*/ 0 w 3696510"/>
              <a:gd name="connsiteY0" fmla="*/ 0 h 1054032"/>
              <a:gd name="connsiteX1" fmla="*/ 719846 w 3696510"/>
              <a:gd name="connsiteY1" fmla="*/ 897811 h 1054032"/>
              <a:gd name="connsiteX2" fmla="*/ 3696510 w 3696510"/>
              <a:gd name="connsiteY2" fmla="*/ 1050587 h 105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4032">
                <a:moveTo>
                  <a:pt x="0" y="0"/>
                </a:moveTo>
                <a:cubicBezTo>
                  <a:pt x="76200" y="422401"/>
                  <a:pt x="103761" y="722713"/>
                  <a:pt x="719846" y="897811"/>
                </a:cubicBezTo>
                <a:cubicBezTo>
                  <a:pt x="1335931" y="1072909"/>
                  <a:pt x="2628089" y="1056884"/>
                  <a:pt x="3696510" y="1050587"/>
                </a:cubicBezTo>
              </a:path>
            </a:pathLst>
          </a:custGeom>
          <a:noFill/>
          <a:ln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827A71-FA4C-014D-481A-2EF65F841FE7}"/>
              </a:ext>
            </a:extLst>
          </p:cNvPr>
          <p:cNvSpPr txBox="1"/>
          <p:nvPr/>
        </p:nvSpPr>
        <p:spPr>
          <a:xfrm>
            <a:off x="9489758" y="557197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CFF01"/>
                </a:solidFill>
              </a:rPr>
              <a:t>K</a:t>
            </a:r>
            <a:r>
              <a:rPr lang="en-US" sz="1600" baseline="-25000" dirty="0" err="1">
                <a:solidFill>
                  <a:srgbClr val="7CFF01"/>
                </a:solidFill>
              </a:rPr>
              <a:t>p</a:t>
            </a:r>
            <a:r>
              <a:rPr lang="en-US" sz="1600" dirty="0">
                <a:solidFill>
                  <a:srgbClr val="7CFF01"/>
                </a:solidFill>
              </a:rPr>
              <a:t>=10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C27A9A7-B210-50DB-EFFF-D1B7786354FB}"/>
              </a:ext>
            </a:extLst>
          </p:cNvPr>
          <p:cNvSpPr/>
          <p:nvPr/>
        </p:nvSpPr>
        <p:spPr>
          <a:xfrm>
            <a:off x="9431077" y="6052520"/>
            <a:ext cx="3696510" cy="707103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270753" y="252919"/>
                  <a:pt x="405318" y="515566"/>
                  <a:pt x="1021403" y="690664"/>
                </a:cubicBezTo>
                <a:cubicBezTo>
                  <a:pt x="1637488" y="865762"/>
                  <a:pt x="2735093" y="953310"/>
                  <a:pt x="3696510" y="1050587"/>
                </a:cubicBezTo>
              </a:path>
            </a:pathLst>
          </a:cu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1129AD-C785-BA00-4A47-875255068B2F}"/>
              </a:ext>
            </a:extLst>
          </p:cNvPr>
          <p:cNvSpPr txBox="1"/>
          <p:nvPr/>
        </p:nvSpPr>
        <p:spPr>
          <a:xfrm>
            <a:off x="9389442" y="642980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1FFF4"/>
                </a:solidFill>
              </a:rPr>
              <a:t>K</a:t>
            </a:r>
            <a:r>
              <a:rPr lang="en-US" sz="1600" baseline="-25000" dirty="0" err="1">
                <a:solidFill>
                  <a:srgbClr val="01FFF4"/>
                </a:solidFill>
              </a:rPr>
              <a:t>p</a:t>
            </a:r>
            <a:r>
              <a:rPr lang="en-US" sz="1600" dirty="0">
                <a:solidFill>
                  <a:srgbClr val="01FFF4"/>
                </a:solidFill>
              </a:rPr>
              <a:t>=2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BF475-6A54-93CF-7B7E-04D3A96E9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69" y="345054"/>
            <a:ext cx="1554500" cy="77725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A18FA5D-EFFF-F4F7-537E-33AD1C638531}"/>
              </a:ext>
            </a:extLst>
          </p:cNvPr>
          <p:cNvSpPr/>
          <p:nvPr/>
        </p:nvSpPr>
        <p:spPr>
          <a:xfrm>
            <a:off x="9444621" y="2870609"/>
            <a:ext cx="3962615" cy="1085389"/>
          </a:xfrm>
          <a:custGeom>
            <a:avLst/>
            <a:gdLst>
              <a:gd name="connsiteX0" fmla="*/ 0 w 3696510"/>
              <a:gd name="connsiteY0" fmla="*/ 0 h 1050587"/>
              <a:gd name="connsiteX1" fmla="*/ 1157591 w 3696510"/>
              <a:gd name="connsiteY1" fmla="*/ 680936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021403 w 3696510"/>
              <a:gd name="connsiteY1" fmla="*/ 690664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  <a:gd name="connsiteX0" fmla="*/ 0 w 3696510"/>
              <a:gd name="connsiteY0" fmla="*/ 0 h 1050587"/>
              <a:gd name="connsiteX1" fmla="*/ 1186774 w 3696510"/>
              <a:gd name="connsiteY1" fmla="*/ 549428 h 1050587"/>
              <a:gd name="connsiteX2" fmla="*/ 3696510 w 3696510"/>
              <a:gd name="connsiteY2" fmla="*/ 1050587 h 10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6510" h="1050587">
                <a:moveTo>
                  <a:pt x="0" y="0"/>
                </a:moveTo>
                <a:cubicBezTo>
                  <a:pt x="377757" y="271751"/>
                  <a:pt x="570689" y="374330"/>
                  <a:pt x="1186774" y="549428"/>
                </a:cubicBezTo>
                <a:cubicBezTo>
                  <a:pt x="1802859" y="724526"/>
                  <a:pt x="2725365" y="896816"/>
                  <a:pt x="3696510" y="1050587"/>
                </a:cubicBezTo>
              </a:path>
            </a:pathLst>
          </a:custGeom>
          <a:noFill/>
          <a:ln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105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</p:spTree>
    <p:extLst>
      <p:ext uri="{BB962C8B-B14F-4D97-AF65-F5344CB8AC3E}">
        <p14:creationId xmlns:p14="http://schemas.microsoft.com/office/powerpoint/2010/main" val="87502077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280907941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19944380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1986500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079248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112EFB-EC06-EE69-FBA3-A543F9423433}"/>
              </a:ext>
            </a:extLst>
          </p:cNvPr>
          <p:cNvSpPr txBox="1"/>
          <p:nvPr/>
        </p:nvSpPr>
        <p:spPr>
          <a:xfrm>
            <a:off x="8136917" y="2352691"/>
            <a:ext cx="104227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A0819F1-EBDE-8F01-E6C4-F3F4AEA96A73}"/>
              </a:ext>
            </a:extLst>
          </p:cNvPr>
          <p:cNvCxnSpPr>
            <a:cxnSpLocks/>
          </p:cNvCxnSpPr>
          <p:nvPr/>
        </p:nvCxnSpPr>
        <p:spPr>
          <a:xfrm>
            <a:off x="8006484" y="3331420"/>
            <a:ext cx="1387701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327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2993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303939754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15700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67652590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95425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100 - 30 = 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70 = 7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350241489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35868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100 - 30 = 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70 = 7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100 - 50 = 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50 = 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51523338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53031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100 - 30 = 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70 = 7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100 - 50 = 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50 = 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100 - 60 = 40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40 = 4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351401244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30948"/>
              </p:ext>
            </p:extLst>
          </p:nvPr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100 - 30 = 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70 = 7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100 - 50 = 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50 = 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100 - 60 = 40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40 = 4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100 - 60 = 40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40 = 4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130498764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/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100 - 0 = 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100 = 10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100 - 30 = 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70 = 7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100 - 50 = 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50 = 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100 - 60 = 40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40 = 4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100 - 60 = 40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40 = 4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⋮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⋮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</p:spTree>
    <p:extLst>
      <p:ext uri="{BB962C8B-B14F-4D97-AF65-F5344CB8AC3E}">
        <p14:creationId xmlns:p14="http://schemas.microsoft.com/office/powerpoint/2010/main" val="230984777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/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100 - 0 = 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100 = 10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100 - 30 = 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70 = 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100 - 50 = 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50 = 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100 - 60 = 40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40 = 4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100 - 60 = 40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40 = 4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A61BC-5B39-90EC-715C-1B1AF01B2231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E2270-DCEE-B43D-E031-48F065E0E040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FA8BBA-EE40-6844-7D40-C23C8A9D50FB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CCBE0-8F15-1839-91F1-98D34F509750}"/>
              </a:ext>
            </a:extLst>
          </p:cNvPr>
          <p:cNvCxnSpPr>
            <a:cxnSpLocks/>
          </p:cNvCxnSpPr>
          <p:nvPr/>
        </p:nvCxnSpPr>
        <p:spPr>
          <a:xfrm>
            <a:off x="9358021" y="5864275"/>
            <a:ext cx="3890697" cy="0"/>
          </a:xfrm>
          <a:prstGeom prst="line">
            <a:avLst/>
          </a:prstGeom>
          <a:ln w="19050">
            <a:solidFill>
              <a:srgbClr val="FF11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F17056-518F-B0C1-F7A9-E3A0C0DD60E3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7724-CD1B-C792-3837-0D315726CC5E}"/>
              </a:ext>
            </a:extLst>
          </p:cNvPr>
          <p:cNvSpPr txBox="1"/>
          <p:nvPr/>
        </p:nvSpPr>
        <p:spPr>
          <a:xfrm>
            <a:off x="9102984" y="4802148"/>
            <a:ext cx="24751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 [km/h]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532D52-9A52-454E-2BD8-94E353B0BA62}"/>
              </a:ext>
            </a:extLst>
          </p:cNvPr>
          <p:cNvSpPr txBox="1"/>
          <p:nvPr/>
        </p:nvSpPr>
        <p:spPr>
          <a:xfrm>
            <a:off x="8697771" y="566422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52315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7108B5-0389-DA26-2354-7EDBFF89C7AD}"/>
              </a:ext>
            </a:extLst>
          </p:cNvPr>
          <p:cNvSpPr/>
          <p:nvPr/>
        </p:nvSpPr>
        <p:spPr>
          <a:xfrm flipV="1">
            <a:off x="9459522" y="6177517"/>
            <a:ext cx="3789196" cy="582352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576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/>
        </p:nvGraphicFramePr>
        <p:xfrm>
          <a:off x="714618" y="2814329"/>
          <a:ext cx="64177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415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1958638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2524647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100 - 0 = 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100 = 10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100 - 30 = 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70 = 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100 - 50 = 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50 = 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100 - 60 = 40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40 = 4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100 - 60 = 40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40 = 4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6A61BC-5B39-90EC-715C-1B1AF01B2231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E2270-DCEE-B43D-E031-48F065E0E040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FA8BBA-EE40-6844-7D40-C23C8A9D50FB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CCBE0-8F15-1839-91F1-98D34F509750}"/>
              </a:ext>
            </a:extLst>
          </p:cNvPr>
          <p:cNvCxnSpPr>
            <a:cxnSpLocks/>
          </p:cNvCxnSpPr>
          <p:nvPr/>
        </p:nvCxnSpPr>
        <p:spPr>
          <a:xfrm>
            <a:off x="9358021" y="5864275"/>
            <a:ext cx="3890697" cy="0"/>
          </a:xfrm>
          <a:prstGeom prst="line">
            <a:avLst/>
          </a:prstGeom>
          <a:ln w="19050">
            <a:solidFill>
              <a:srgbClr val="FF11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F17056-518F-B0C1-F7A9-E3A0C0DD60E3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7724-CD1B-C792-3837-0D315726CC5E}"/>
              </a:ext>
            </a:extLst>
          </p:cNvPr>
          <p:cNvSpPr txBox="1"/>
          <p:nvPr/>
        </p:nvSpPr>
        <p:spPr>
          <a:xfrm>
            <a:off x="9102984" y="4802148"/>
            <a:ext cx="24751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speed [km/h]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532D52-9A52-454E-2BD8-94E353B0BA62}"/>
              </a:ext>
            </a:extLst>
          </p:cNvPr>
          <p:cNvSpPr txBox="1"/>
          <p:nvPr/>
        </p:nvSpPr>
        <p:spPr>
          <a:xfrm>
            <a:off x="8697771" y="566422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52315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7108B5-0389-DA26-2354-7EDBFF89C7AD}"/>
              </a:ext>
            </a:extLst>
          </p:cNvPr>
          <p:cNvSpPr/>
          <p:nvPr/>
        </p:nvSpPr>
        <p:spPr>
          <a:xfrm flipV="1">
            <a:off x="9459522" y="6177517"/>
            <a:ext cx="3789196" cy="582352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563CD3-049C-D444-5CBA-A9F53628568C}"/>
              </a:ext>
            </a:extLst>
          </p:cNvPr>
          <p:cNvCxnSpPr/>
          <p:nvPr/>
        </p:nvCxnSpPr>
        <p:spPr>
          <a:xfrm>
            <a:off x="13031581" y="3638145"/>
            <a:ext cx="0" cy="308703"/>
          </a:xfrm>
          <a:prstGeom prst="straightConnector1">
            <a:avLst/>
          </a:prstGeom>
          <a:ln w="28575">
            <a:solidFill>
              <a:srgbClr val="01FFF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65BC48-2C30-36C1-8CBD-50D6807F2D6B}"/>
              </a:ext>
            </a:extLst>
          </p:cNvPr>
          <p:cNvCxnSpPr/>
          <p:nvPr/>
        </p:nvCxnSpPr>
        <p:spPr>
          <a:xfrm>
            <a:off x="13024856" y="5868814"/>
            <a:ext cx="0" cy="308703"/>
          </a:xfrm>
          <a:prstGeom prst="straightConnector1">
            <a:avLst/>
          </a:prstGeom>
          <a:ln w="28575">
            <a:solidFill>
              <a:srgbClr val="01FFF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03070D-AD06-4F6D-653A-555401350D85}"/>
              </a:ext>
            </a:extLst>
          </p:cNvPr>
          <p:cNvSpPr txBox="1"/>
          <p:nvPr/>
        </p:nvSpPr>
        <p:spPr>
          <a:xfrm>
            <a:off x="11578119" y="4358950"/>
            <a:ext cx="20985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F4"/>
                </a:solidFill>
              </a:rPr>
              <a:t>steady-state </a:t>
            </a:r>
          </a:p>
          <a:p>
            <a:r>
              <a:rPr lang="en-US" dirty="0">
                <a:solidFill>
                  <a:srgbClr val="01FFF4"/>
                </a:solidFill>
              </a:rPr>
              <a:t>error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266A5F8-CF11-BF5C-3EA1-4DC863750D01}"/>
              </a:ext>
            </a:extLst>
          </p:cNvPr>
          <p:cNvSpPr/>
          <p:nvPr/>
        </p:nvSpPr>
        <p:spPr>
          <a:xfrm rot="10800000">
            <a:off x="12260820" y="4657219"/>
            <a:ext cx="1107391" cy="1357501"/>
          </a:xfrm>
          <a:prstGeom prst="arc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5DD3E48-1745-8D6B-DCA9-691476DEAD3E}"/>
              </a:ext>
            </a:extLst>
          </p:cNvPr>
          <p:cNvSpPr/>
          <p:nvPr/>
        </p:nvSpPr>
        <p:spPr>
          <a:xfrm rot="10800000" flipV="1">
            <a:off x="12260820" y="3790006"/>
            <a:ext cx="1107391" cy="1357501"/>
          </a:xfrm>
          <a:prstGeom prst="arc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26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3973046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439078" y="3331819"/>
            <a:ext cx="955107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51685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</p:cNvCxnSpPr>
          <p:nvPr/>
        </p:nvCxnSpPr>
        <p:spPr>
          <a:xfrm>
            <a:off x="8439078" y="1595924"/>
            <a:ext cx="0" cy="173549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3953804"/>
            <a:ext cx="1921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controller</a:t>
            </a:r>
          </a:p>
        </p:txBody>
      </p:sp>
    </p:spTree>
    <p:extLst>
      <p:ext uri="{BB962C8B-B14F-4D97-AF65-F5344CB8AC3E}">
        <p14:creationId xmlns:p14="http://schemas.microsoft.com/office/powerpoint/2010/main" val="22238482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8CF80-C764-83FA-FDC2-9587FA314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" y="0"/>
            <a:ext cx="14625982" cy="82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940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4405009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FF99C-A85C-A9A2-0F2E-F2DE1FD4DF3B}"/>
              </a:ext>
            </a:extLst>
          </p:cNvPr>
          <p:cNvSpPr txBox="1"/>
          <p:nvPr/>
        </p:nvSpPr>
        <p:spPr>
          <a:xfrm>
            <a:off x="3685300" y="4373636"/>
            <a:ext cx="20140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 controller</a:t>
            </a:r>
          </a:p>
        </p:txBody>
      </p:sp>
    </p:spTree>
    <p:extLst>
      <p:ext uri="{BB962C8B-B14F-4D97-AF65-F5344CB8AC3E}">
        <p14:creationId xmlns:p14="http://schemas.microsoft.com/office/powerpoint/2010/main" val="123971444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A99D29-3BE6-FC7B-06CA-5E64750B289B}"/>
              </a:ext>
            </a:extLst>
          </p:cNvPr>
          <p:cNvSpPr/>
          <p:nvPr/>
        </p:nvSpPr>
        <p:spPr>
          <a:xfrm>
            <a:off x="9459523" y="2852315"/>
            <a:ext cx="3789196" cy="1094532"/>
          </a:xfrm>
          <a:prstGeom prst="rect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9056D8-3C8F-D67B-A348-088E966A4A1A}"/>
              </a:ext>
            </a:extLst>
          </p:cNvPr>
          <p:cNvSpPr/>
          <p:nvPr/>
        </p:nvSpPr>
        <p:spPr>
          <a:xfrm>
            <a:off x="9446659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solidFill>
            <a:schemeClr val="tx1"/>
          </a:solidFill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33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173E6AD-00B2-AFF3-DC11-C1AAA3CE02C1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398CE-F721-7E2C-7764-E28E9965E074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EB810F-0F94-79F4-5DE3-EC3C797E9E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41CFE-B19A-78CF-E306-96731A1DFF87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93BF4-37CC-6961-9201-01E2B657F627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A852B4-6D71-FFAB-579C-71243DE3FC26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4A4E37-E406-2848-A9DF-951406D247A1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71A3D0-BB0D-1F4F-4326-0E4BE9C0D41B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D25B13-B6C6-02F8-C72B-735F9BFC5940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B823B9-1C23-6214-A3A9-7D527E94CD05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DD16CB-C37E-59E2-41E6-F254A8E5314D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978973-A1C5-8652-4EE3-1D43DB402121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8DB642-4A4E-38B9-4477-31FC92C48E85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D805D-BC0B-8759-5CA8-F39AB3BF8392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893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173E6AD-00B2-AFF3-DC11-C1AAA3CE02C1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398CE-F721-7E2C-7764-E28E9965E074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EB810F-0F94-79F4-5DE3-EC3C797E9E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41CFE-B19A-78CF-E306-96731A1DFF87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93BF4-37CC-6961-9201-01E2B657F627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A852B4-6D71-FFAB-579C-71243DE3FC26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4A4E37-E406-2848-A9DF-951406D247A1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71A3D0-BB0D-1F4F-4326-0E4BE9C0D41B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D25B13-B6C6-02F8-C72B-735F9BFC5940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B823B9-1C23-6214-A3A9-7D527E94CD05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DD16CB-C37E-59E2-41E6-F254A8E5314D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978973-A1C5-8652-4EE3-1D43DB402121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8DB642-4A4E-38B9-4477-31FC92C48E85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9D805D-BC0B-8759-5CA8-F39AB3BF8392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69476-E7CA-D0B4-9B95-4CDA6651B5F5}"/>
              </a:ext>
            </a:extLst>
          </p:cNvPr>
          <p:cNvCxnSpPr>
            <a:cxnSpLocks/>
          </p:cNvCxnSpPr>
          <p:nvPr/>
        </p:nvCxnSpPr>
        <p:spPr>
          <a:xfrm>
            <a:off x="10022729" y="4230014"/>
            <a:ext cx="576070" cy="0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482687-C1AF-A061-596D-AFD3AB468C2E}"/>
              </a:ext>
            </a:extLst>
          </p:cNvPr>
          <p:cNvCxnSpPr>
            <a:cxnSpLocks/>
          </p:cNvCxnSpPr>
          <p:nvPr/>
        </p:nvCxnSpPr>
        <p:spPr>
          <a:xfrm>
            <a:off x="10598799" y="3999586"/>
            <a:ext cx="0" cy="31770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33633-75F4-412F-03DA-B4F1A9EFCF52}"/>
              </a:ext>
            </a:extLst>
          </p:cNvPr>
          <p:cNvCxnSpPr>
            <a:cxnSpLocks/>
          </p:cNvCxnSpPr>
          <p:nvPr/>
        </p:nvCxnSpPr>
        <p:spPr>
          <a:xfrm>
            <a:off x="10020203" y="3999586"/>
            <a:ext cx="0" cy="31770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03E6E3A-EB9F-8C21-9DBD-5E901BEF0D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510" y="4415448"/>
            <a:ext cx="567283" cy="3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88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556702C-720F-F385-B82B-11CA2ECFB186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169CB-A138-FB9A-ED58-A22EB53BBB37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A58EE-A5F6-1472-88F9-4A5C65F79DF4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8F564-7BD4-4D7B-4311-0D97051014A6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B7B12-0F19-F52D-DFEF-175FFC0C975A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9EFA31-54AC-2F94-B3DB-D56C0CD99896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55F481-DDF9-88F0-90EA-04FF7F0C0ABC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300C6-30DA-AE67-DEE7-4A3733E9AA6E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696A6B-1659-EC3F-4810-4D2A3F5B13BB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794865-8E53-1311-C0D8-AC326091431A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919951-1B2E-B79C-7949-5787E4A1DA0D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352E6D-AF2C-E40D-5CF3-0683E5A81EC3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256DD4-ACDE-D34E-A7E6-4629FD781B2B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1DE682-A624-D780-C47A-3A3EB24DA46C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FB7907-D5CE-C348-1162-74F2986CB6F3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B2094F-E310-C60A-5F1D-94EA4F8A69D5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980432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556702C-720F-F385-B82B-11CA2ECFB186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169CB-A138-FB9A-ED58-A22EB53BBB37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A58EE-A5F6-1472-88F9-4A5C65F79DF4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8F564-7BD4-4D7B-4311-0D97051014A6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AB7B12-0F19-F52D-DFEF-175FFC0C975A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9EFA31-54AC-2F94-B3DB-D56C0CD99896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55F481-DDF9-88F0-90EA-04FF7F0C0ABC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300C6-30DA-AE67-DEE7-4A3733E9AA6E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696A6B-1659-EC3F-4810-4D2A3F5B13BB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794865-8E53-1311-C0D8-AC326091431A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C919951-1B2E-B79C-7949-5787E4A1DA0D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352E6D-AF2C-E40D-5CF3-0683E5A81EC3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256DD4-ACDE-D34E-A7E6-4629FD781B2B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1DE682-A624-D780-C47A-3A3EB24DA46C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FB7907-D5CE-C348-1162-74F2986CB6F3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B2094F-E310-C60A-5F1D-94EA4F8A69D5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D19380-112C-18E2-681C-F403BAF2DA12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23DBCB-6E78-055A-617D-1A4A4548722D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271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69227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766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99012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77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24880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090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29069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00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8CF80-C764-83FA-FDC2-9587FA314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" y="0"/>
            <a:ext cx="14625982" cy="82296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2C3F409-DC63-6849-5802-7EE90B682192}"/>
              </a:ext>
            </a:extLst>
          </p:cNvPr>
          <p:cNvSpPr/>
          <p:nvPr/>
        </p:nvSpPr>
        <p:spPr>
          <a:xfrm>
            <a:off x="5576036" y="3193088"/>
            <a:ext cx="1796771" cy="2477101"/>
          </a:xfrm>
          <a:prstGeom prst="ellipse">
            <a:avLst/>
          </a:prstGeom>
          <a:noFill/>
          <a:ln w="762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15E2F3-708B-1554-2A28-ADC04A32B41C}"/>
              </a:ext>
            </a:extLst>
          </p:cNvPr>
          <p:cNvCxnSpPr>
            <a:cxnSpLocks/>
          </p:cNvCxnSpPr>
          <p:nvPr/>
        </p:nvCxnSpPr>
        <p:spPr>
          <a:xfrm flipH="1">
            <a:off x="7315200" y="2905053"/>
            <a:ext cx="748891" cy="540065"/>
          </a:xfrm>
          <a:prstGeom prst="straightConnector1">
            <a:avLst/>
          </a:prstGeom>
          <a:ln w="762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2027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61175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3.0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0.01 · 250 = 2.5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5.5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C814F-0E91-5245-D521-B7448D7FD444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161D4-2C0C-6D4F-7786-4245AD48911E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7513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14542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250 = 2.5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270 = 2.7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C814F-0E91-5245-D521-B7448D7FD444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AED03-379B-70B1-64BB-15020FBD0DCD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161D4-2C0C-6D4F-7786-4245AD48911E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4231AD-380B-017D-86A8-58BC2EDDA82A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603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25438"/>
              </p:ext>
            </p:extLst>
          </p:nvPr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250 = 2.5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270 = 2.7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290 = 2.9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C814F-0E91-5245-D521-B7448D7FD444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AED03-379B-70B1-64BB-15020FBD0DCD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A0E9F1-C89F-5AEA-6B82-EA2034ECBAEA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161D4-2C0C-6D4F-7786-4245AD48911E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4231AD-380B-017D-86A8-58BC2EDDA82A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5B95B7-F47D-A1BE-97EB-B59177492334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02823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/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250 = 2.5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270 = 2.7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290 = 2.9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C814F-0E91-5245-D521-B7448D7FD444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AED03-379B-70B1-64BB-15020FBD0DCD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A0E9F1-C89F-5AEA-6B82-EA2034ECBAEA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161D4-2C0C-6D4F-7786-4245AD48911E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4231AD-380B-017D-86A8-58BC2EDDA82A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5B95B7-F47D-A1BE-97EB-B59177492334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6495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77DF6F27-5950-6DA0-6B92-75F7CF746690}"/>
              </a:ext>
            </a:extLst>
          </p:cNvPr>
          <p:cNvGraphicFramePr>
            <a:graphicFrameLocks noGrp="1"/>
          </p:cNvGraphicFramePr>
          <p:nvPr/>
        </p:nvGraphicFramePr>
        <p:xfrm>
          <a:off x="638255" y="3620754"/>
          <a:ext cx="7022587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443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87659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11782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2667956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20974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100 = 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170 = 1.7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220 = 2.2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7.2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250 = 2.5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270 = 2.7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4.7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0.01 · 290 = 2.9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34E5-8945-BBEF-73A9-CFF52E907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61" y="2047523"/>
            <a:ext cx="3415150" cy="1328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79C25-FCB4-775C-58D3-4B7517E8A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6" y="2153159"/>
            <a:ext cx="2774654" cy="1116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3" y="2847446"/>
            <a:ext cx="3789196" cy="7858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791925-536F-0A03-7B8A-E3173608A5DE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9D04-ED59-6722-B91B-F0EFCE6FFC05}"/>
              </a:ext>
            </a:extLst>
          </p:cNvPr>
          <p:cNvCxnSpPr>
            <a:cxnSpLocks/>
          </p:cNvCxnSpPr>
          <p:nvPr/>
        </p:nvCxnSpPr>
        <p:spPr>
          <a:xfrm>
            <a:off x="10022729" y="3270001"/>
            <a:ext cx="0" cy="67684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7AD0B3-45BC-ACF2-97BA-7AC5F82E689F}"/>
              </a:ext>
            </a:extLst>
          </p:cNvPr>
          <p:cNvCxnSpPr>
            <a:cxnSpLocks/>
          </p:cNvCxnSpPr>
          <p:nvPr/>
        </p:nvCxnSpPr>
        <p:spPr>
          <a:xfrm>
            <a:off x="10598799" y="3469667"/>
            <a:ext cx="0" cy="47718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C814F-0E91-5245-D521-B7448D7FD444}"/>
              </a:ext>
            </a:extLst>
          </p:cNvPr>
          <p:cNvCxnSpPr>
            <a:cxnSpLocks/>
          </p:cNvCxnSpPr>
          <p:nvPr/>
        </p:nvCxnSpPr>
        <p:spPr>
          <a:xfrm>
            <a:off x="11174869" y="3538730"/>
            <a:ext cx="0" cy="411901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9AED03-379B-70B1-64BB-15020FBD0DCD}"/>
              </a:ext>
            </a:extLst>
          </p:cNvPr>
          <p:cNvCxnSpPr>
            <a:cxnSpLocks/>
          </p:cNvCxnSpPr>
          <p:nvPr/>
        </p:nvCxnSpPr>
        <p:spPr>
          <a:xfrm>
            <a:off x="1175093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A0E9F1-C89F-5AEA-6B82-EA2034ECBAEA}"/>
              </a:ext>
            </a:extLst>
          </p:cNvPr>
          <p:cNvCxnSpPr>
            <a:cxnSpLocks/>
          </p:cNvCxnSpPr>
          <p:nvPr/>
        </p:nvCxnSpPr>
        <p:spPr>
          <a:xfrm>
            <a:off x="12327009" y="3594100"/>
            <a:ext cx="0" cy="352748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F21C16B-879D-FBC5-5859-E7C56E7E196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77DB93-F7D4-5AC4-FB2C-FA96A906D4E0}"/>
              </a:ext>
            </a:extLst>
          </p:cNvPr>
          <p:cNvSpPr/>
          <p:nvPr/>
        </p:nvSpPr>
        <p:spPr>
          <a:xfrm>
            <a:off x="9971345" y="321239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A49141-CBAB-6CBF-1145-01D309698148}"/>
              </a:ext>
            </a:extLst>
          </p:cNvPr>
          <p:cNvSpPr/>
          <p:nvPr/>
        </p:nvSpPr>
        <p:spPr>
          <a:xfrm>
            <a:off x="10541196" y="3408596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161D4-2C0C-6D4F-7786-4245AD48911E}"/>
              </a:ext>
            </a:extLst>
          </p:cNvPr>
          <p:cNvSpPr/>
          <p:nvPr/>
        </p:nvSpPr>
        <p:spPr>
          <a:xfrm>
            <a:off x="11117269" y="3482554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4231AD-380B-017D-86A8-58BC2EDDA82A}"/>
              </a:ext>
            </a:extLst>
          </p:cNvPr>
          <p:cNvSpPr/>
          <p:nvPr/>
        </p:nvSpPr>
        <p:spPr>
          <a:xfrm>
            <a:off x="11693336" y="3523802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5B95B7-F47D-A1BE-97EB-B59177492334}"/>
              </a:ext>
            </a:extLst>
          </p:cNvPr>
          <p:cNvSpPr/>
          <p:nvPr/>
        </p:nvSpPr>
        <p:spPr>
          <a:xfrm>
            <a:off x="12269406" y="355082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6508702" y="2386590"/>
            <a:ext cx="806498" cy="526455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7288492" y="2035226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417561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4550066" y="2986232"/>
            <a:ext cx="2195290" cy="564589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995" h="448474">
                <a:moveTo>
                  <a:pt x="2178995" y="0"/>
                </a:moveTo>
                <a:cubicBezTo>
                  <a:pt x="1645595" y="215629"/>
                  <a:pt x="1112195" y="431259"/>
                  <a:pt x="749029" y="447472"/>
                </a:cubicBezTo>
                <a:cubicBezTo>
                  <a:pt x="385863" y="463685"/>
                  <a:pt x="192931" y="280480"/>
                  <a:pt x="0" y="97276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2491B-154B-AD4A-E79B-88E486E0F376}"/>
              </a:ext>
            </a:extLst>
          </p:cNvPr>
          <p:cNvCxnSpPr>
            <a:cxnSpLocks/>
          </p:cNvCxnSpPr>
          <p:nvPr/>
        </p:nvCxnSpPr>
        <p:spPr>
          <a:xfrm flipV="1">
            <a:off x="9459947" y="5374576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41ADE8-BB84-5DBC-2B7A-CD5E8BFB74D9}"/>
              </a:ext>
            </a:extLst>
          </p:cNvPr>
          <p:cNvCxnSpPr>
            <a:cxnSpLocks/>
          </p:cNvCxnSpPr>
          <p:nvPr/>
        </p:nvCxnSpPr>
        <p:spPr>
          <a:xfrm>
            <a:off x="9273838" y="6757144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19949E7-9FBE-3844-68F4-7CEBC479642F}"/>
              </a:ext>
            </a:extLst>
          </p:cNvPr>
          <p:cNvSpPr txBox="1"/>
          <p:nvPr/>
        </p:nvSpPr>
        <p:spPr>
          <a:xfrm>
            <a:off x="13031581" y="6690213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C85F911-DF2B-D9D8-E289-A7C8878E0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4975204"/>
            <a:ext cx="547094" cy="35122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4296152-5D8B-7ED7-718D-454B43EA95AB}"/>
              </a:ext>
            </a:extLst>
          </p:cNvPr>
          <p:cNvSpPr txBox="1"/>
          <p:nvPr/>
        </p:nvSpPr>
        <p:spPr>
          <a:xfrm>
            <a:off x="9151424" y="672747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DDA262-F8E4-373B-072E-517BA47D5BD5}"/>
              </a:ext>
            </a:extLst>
          </p:cNvPr>
          <p:cNvSpPr txBox="1"/>
          <p:nvPr/>
        </p:nvSpPr>
        <p:spPr>
          <a:xfrm>
            <a:off x="8697771" y="5464166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7B14734F-1E11-1BC9-F360-EFA73A2054F4}"/>
              </a:ext>
            </a:extLst>
          </p:cNvPr>
          <p:cNvSpPr/>
          <p:nvPr/>
        </p:nvSpPr>
        <p:spPr>
          <a:xfrm flipV="1">
            <a:off x="9358021" y="5652869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5B3F09-5458-B8CF-D4EC-0DA9EF430C1B}"/>
              </a:ext>
            </a:extLst>
          </p:cNvPr>
          <p:cNvCxnSpPr>
            <a:cxnSpLocks/>
          </p:cNvCxnSpPr>
          <p:nvPr/>
        </p:nvCxnSpPr>
        <p:spPr>
          <a:xfrm>
            <a:off x="9358021" y="5662611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60605F6-8E43-E954-0101-4F7AD15BD15A}"/>
              </a:ext>
            </a:extLst>
          </p:cNvPr>
          <p:cNvSpPr/>
          <p:nvPr/>
        </p:nvSpPr>
        <p:spPr>
          <a:xfrm>
            <a:off x="9459523" y="5657742"/>
            <a:ext cx="3789196" cy="106973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ross 87">
            <a:extLst>
              <a:ext uri="{FF2B5EF4-FFF2-40B4-BE49-F238E27FC236}">
                <a16:creationId xmlns:a16="http://schemas.microsoft.com/office/drawing/2014/main" id="{424B509E-6E26-BBF4-FF66-E9DDEA4B8C69}"/>
              </a:ext>
            </a:extLst>
          </p:cNvPr>
          <p:cNvSpPr/>
          <p:nvPr/>
        </p:nvSpPr>
        <p:spPr>
          <a:xfrm rot="2700000">
            <a:off x="9834391" y="1994259"/>
            <a:ext cx="2950816" cy="2950816"/>
          </a:xfrm>
          <a:prstGeom prst="plus">
            <a:avLst>
              <a:gd name="adj" fmla="val 44348"/>
            </a:avLst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274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C1F32A-CF50-8B0D-5227-ADFB686190F0}"/>
              </a:ext>
            </a:extLst>
          </p:cNvPr>
          <p:cNvSpPr/>
          <p:nvPr/>
        </p:nvSpPr>
        <p:spPr>
          <a:xfrm>
            <a:off x="9459523" y="2856636"/>
            <a:ext cx="3789196" cy="1090209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15361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5D0332-F40A-63A1-D009-0B616D33204C}"/>
              </a:ext>
            </a:extLst>
          </p:cNvPr>
          <p:cNvSpPr txBox="1"/>
          <p:nvPr/>
        </p:nvSpPr>
        <p:spPr>
          <a:xfrm>
            <a:off x="10195550" y="2592080"/>
            <a:ext cx="353423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overdamped response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22159B-8FA5-0DC9-8145-6C3E67D94591}"/>
              </a:ext>
            </a:extLst>
          </p:cNvPr>
          <p:cNvSpPr/>
          <p:nvPr/>
        </p:nvSpPr>
        <p:spPr>
          <a:xfrm>
            <a:off x="9459523" y="2856636"/>
            <a:ext cx="3789196" cy="1090209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254540" y="248866"/>
                  <a:pt x="509081" y="497732"/>
                  <a:pt x="1118681" y="632298"/>
                </a:cubicBezTo>
                <a:cubicBezTo>
                  <a:pt x="1728281" y="766864"/>
                  <a:pt x="2692940" y="787130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35031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DFB197-1DB4-8DB1-7293-ED6E7AA97EBF}"/>
              </a:ext>
            </a:extLst>
          </p:cNvPr>
          <p:cNvSpPr/>
          <p:nvPr/>
        </p:nvSpPr>
        <p:spPr>
          <a:xfrm>
            <a:off x="9459524" y="2842572"/>
            <a:ext cx="3757358" cy="1272227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615638 w 3657600"/>
              <a:gd name="connsiteY1" fmla="*/ 452592 h 807396"/>
              <a:gd name="connsiteX2" fmla="*/ 1118681 w 3657600"/>
              <a:gd name="connsiteY2" fmla="*/ 632298 h 807396"/>
              <a:gd name="connsiteX3" fmla="*/ 3657600 w 3657600"/>
              <a:gd name="connsiteY3" fmla="*/ 807396 h 807396"/>
              <a:gd name="connsiteX0" fmla="*/ 0 w 3657600"/>
              <a:gd name="connsiteY0" fmla="*/ 0 h 807396"/>
              <a:gd name="connsiteX1" fmla="*/ 465400 w 3657600"/>
              <a:gd name="connsiteY1" fmla="*/ 752431 h 807396"/>
              <a:gd name="connsiteX2" fmla="*/ 1118681 w 3657600"/>
              <a:gd name="connsiteY2" fmla="*/ 632298 h 807396"/>
              <a:gd name="connsiteX3" fmla="*/ 3657600 w 3657600"/>
              <a:gd name="connsiteY3" fmla="*/ 807396 h 807396"/>
              <a:gd name="connsiteX0" fmla="*/ 0 w 3657600"/>
              <a:gd name="connsiteY0" fmla="*/ 0 h 1380650"/>
              <a:gd name="connsiteX1" fmla="*/ 578078 w 3657600"/>
              <a:gd name="connsiteY1" fmla="*/ 1372097 h 1380650"/>
              <a:gd name="connsiteX2" fmla="*/ 1118681 w 3657600"/>
              <a:gd name="connsiteY2" fmla="*/ 632298 h 1380650"/>
              <a:gd name="connsiteX3" fmla="*/ 3657600 w 3657600"/>
              <a:gd name="connsiteY3" fmla="*/ 807396 h 1380650"/>
              <a:gd name="connsiteX0" fmla="*/ 0 w 3657600"/>
              <a:gd name="connsiteY0" fmla="*/ 0 h 1383450"/>
              <a:gd name="connsiteX1" fmla="*/ 578078 w 3657600"/>
              <a:gd name="connsiteY1" fmla="*/ 1372097 h 1383450"/>
              <a:gd name="connsiteX2" fmla="*/ 1710240 w 3657600"/>
              <a:gd name="connsiteY2" fmla="*/ 872169 h 1383450"/>
              <a:gd name="connsiteX3" fmla="*/ 3657600 w 3657600"/>
              <a:gd name="connsiteY3" fmla="*/ 807396 h 1383450"/>
              <a:gd name="connsiteX0" fmla="*/ 0 w 3657600"/>
              <a:gd name="connsiteY0" fmla="*/ 0 h 1383450"/>
              <a:gd name="connsiteX1" fmla="*/ 578078 w 3657600"/>
              <a:gd name="connsiteY1" fmla="*/ 1372097 h 1383450"/>
              <a:gd name="connsiteX2" fmla="*/ 1710240 w 3657600"/>
              <a:gd name="connsiteY2" fmla="*/ 872169 h 1383450"/>
              <a:gd name="connsiteX3" fmla="*/ 3657600 w 3657600"/>
              <a:gd name="connsiteY3" fmla="*/ 1127224 h 1383450"/>
              <a:gd name="connsiteX0" fmla="*/ 0 w 3657600"/>
              <a:gd name="connsiteY0" fmla="*/ 0 h 1324495"/>
              <a:gd name="connsiteX1" fmla="*/ 587469 w 3657600"/>
              <a:gd name="connsiteY1" fmla="*/ 1312129 h 1324495"/>
              <a:gd name="connsiteX2" fmla="*/ 1710240 w 3657600"/>
              <a:gd name="connsiteY2" fmla="*/ 872169 h 1324495"/>
              <a:gd name="connsiteX3" fmla="*/ 3657600 w 3657600"/>
              <a:gd name="connsiteY3" fmla="*/ 1127224 h 1324495"/>
              <a:gd name="connsiteX0" fmla="*/ 0 w 3657600"/>
              <a:gd name="connsiteY0" fmla="*/ 0 h 1324495"/>
              <a:gd name="connsiteX1" fmla="*/ 587469 w 3657600"/>
              <a:gd name="connsiteY1" fmla="*/ 1312129 h 1324495"/>
              <a:gd name="connsiteX2" fmla="*/ 1710240 w 3657600"/>
              <a:gd name="connsiteY2" fmla="*/ 872169 h 1324495"/>
              <a:gd name="connsiteX3" fmla="*/ 3657600 w 3657600"/>
              <a:gd name="connsiteY3" fmla="*/ 1127224 h 1324495"/>
              <a:gd name="connsiteX0" fmla="*/ 0 w 3713939"/>
              <a:gd name="connsiteY0" fmla="*/ 0 h 1324495"/>
              <a:gd name="connsiteX1" fmla="*/ 587469 w 3713939"/>
              <a:gd name="connsiteY1" fmla="*/ 1312129 h 1324495"/>
              <a:gd name="connsiteX2" fmla="*/ 1710240 w 3713939"/>
              <a:gd name="connsiteY2" fmla="*/ 872169 h 1324495"/>
              <a:gd name="connsiteX3" fmla="*/ 3713939 w 3713939"/>
              <a:gd name="connsiteY3" fmla="*/ 1157723 h 1324495"/>
              <a:gd name="connsiteX0" fmla="*/ 0 w 3723133"/>
              <a:gd name="connsiteY0" fmla="*/ 0 h 1324495"/>
              <a:gd name="connsiteX1" fmla="*/ 587469 w 3723133"/>
              <a:gd name="connsiteY1" fmla="*/ 1312129 h 1324495"/>
              <a:gd name="connsiteX2" fmla="*/ 1710240 w 3723133"/>
              <a:gd name="connsiteY2" fmla="*/ 872169 h 1324495"/>
              <a:gd name="connsiteX3" fmla="*/ 3723133 w 3723133"/>
              <a:gd name="connsiteY3" fmla="*/ 1147769 h 1324495"/>
              <a:gd name="connsiteX0" fmla="*/ 0 w 3723133"/>
              <a:gd name="connsiteY0" fmla="*/ 0 h 1326960"/>
              <a:gd name="connsiteX1" fmla="*/ 587469 w 3723133"/>
              <a:gd name="connsiteY1" fmla="*/ 1312129 h 1326960"/>
              <a:gd name="connsiteX2" fmla="*/ 1710240 w 3723133"/>
              <a:gd name="connsiteY2" fmla="*/ 872169 h 1326960"/>
              <a:gd name="connsiteX3" fmla="*/ 2220768 w 3723133"/>
              <a:gd name="connsiteY3" fmla="*/ 972770 h 1326960"/>
              <a:gd name="connsiteX4" fmla="*/ 3723133 w 3723133"/>
              <a:gd name="connsiteY4" fmla="*/ 1147769 h 1326960"/>
              <a:gd name="connsiteX0" fmla="*/ 0 w 3723133"/>
              <a:gd name="connsiteY0" fmla="*/ 0 h 1349645"/>
              <a:gd name="connsiteX1" fmla="*/ 587469 w 3723133"/>
              <a:gd name="connsiteY1" fmla="*/ 1312129 h 1349645"/>
              <a:gd name="connsiteX2" fmla="*/ 1710240 w 3723133"/>
              <a:gd name="connsiteY2" fmla="*/ 872169 h 1349645"/>
              <a:gd name="connsiteX3" fmla="*/ 2453588 w 3723133"/>
              <a:gd name="connsiteY3" fmla="*/ 1344402 h 1349645"/>
              <a:gd name="connsiteX4" fmla="*/ 3723133 w 3723133"/>
              <a:gd name="connsiteY4" fmla="*/ 1147769 h 1349645"/>
              <a:gd name="connsiteX0" fmla="*/ 0 w 3723133"/>
              <a:gd name="connsiteY0" fmla="*/ 0 h 1349645"/>
              <a:gd name="connsiteX1" fmla="*/ 587469 w 3723133"/>
              <a:gd name="connsiteY1" fmla="*/ 1312129 h 1349645"/>
              <a:gd name="connsiteX2" fmla="*/ 1443182 w 3723133"/>
              <a:gd name="connsiteY2" fmla="*/ 865533 h 1349645"/>
              <a:gd name="connsiteX3" fmla="*/ 2453588 w 3723133"/>
              <a:gd name="connsiteY3" fmla="*/ 1344402 h 1349645"/>
              <a:gd name="connsiteX4" fmla="*/ 3723133 w 3723133"/>
              <a:gd name="connsiteY4" fmla="*/ 1147769 h 1349645"/>
              <a:gd name="connsiteX0" fmla="*/ 0 w 3723133"/>
              <a:gd name="connsiteY0" fmla="*/ 0 h 1336750"/>
              <a:gd name="connsiteX1" fmla="*/ 587469 w 3723133"/>
              <a:gd name="connsiteY1" fmla="*/ 1312129 h 1336750"/>
              <a:gd name="connsiteX2" fmla="*/ 1443182 w 3723133"/>
              <a:gd name="connsiteY2" fmla="*/ 865533 h 1336750"/>
              <a:gd name="connsiteX3" fmla="*/ 2480979 w 3723133"/>
              <a:gd name="connsiteY3" fmla="*/ 1264766 h 1336750"/>
              <a:gd name="connsiteX4" fmla="*/ 3723133 w 3723133"/>
              <a:gd name="connsiteY4" fmla="*/ 1147769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64766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64766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597389 w 4051820"/>
              <a:gd name="connsiteY3" fmla="*/ 1251494 h 1336750"/>
              <a:gd name="connsiteX4" fmla="*/ 4051820 w 4051820"/>
              <a:gd name="connsiteY4" fmla="*/ 1161042 h 1336750"/>
              <a:gd name="connsiteX0" fmla="*/ 0 w 4051820"/>
              <a:gd name="connsiteY0" fmla="*/ 0 h 1338486"/>
              <a:gd name="connsiteX1" fmla="*/ 587469 w 4051820"/>
              <a:gd name="connsiteY1" fmla="*/ 1312129 h 1338486"/>
              <a:gd name="connsiteX2" fmla="*/ 1607525 w 4051820"/>
              <a:gd name="connsiteY2" fmla="*/ 885442 h 1338486"/>
              <a:gd name="connsiteX3" fmla="*/ 2597389 w 4051820"/>
              <a:gd name="connsiteY3" fmla="*/ 1251494 h 1338486"/>
              <a:gd name="connsiteX4" fmla="*/ 4051820 w 4051820"/>
              <a:gd name="connsiteY4" fmla="*/ 1161042 h 1338486"/>
              <a:gd name="connsiteX0" fmla="*/ 0 w 4051820"/>
              <a:gd name="connsiteY0" fmla="*/ 0 h 1338486"/>
              <a:gd name="connsiteX1" fmla="*/ 587469 w 4051820"/>
              <a:gd name="connsiteY1" fmla="*/ 1312129 h 1338486"/>
              <a:gd name="connsiteX2" fmla="*/ 1607525 w 4051820"/>
              <a:gd name="connsiteY2" fmla="*/ 885442 h 1338486"/>
              <a:gd name="connsiteX3" fmla="*/ 2597389 w 4051820"/>
              <a:gd name="connsiteY3" fmla="*/ 1251494 h 1338486"/>
              <a:gd name="connsiteX4" fmla="*/ 4051820 w 4051820"/>
              <a:gd name="connsiteY4" fmla="*/ 1161042 h 1338486"/>
              <a:gd name="connsiteX0" fmla="*/ 0 w 4051820"/>
              <a:gd name="connsiteY0" fmla="*/ 0 h 1336267"/>
              <a:gd name="connsiteX1" fmla="*/ 587469 w 4051820"/>
              <a:gd name="connsiteY1" fmla="*/ 1312129 h 1336267"/>
              <a:gd name="connsiteX2" fmla="*/ 1607525 w 4051820"/>
              <a:gd name="connsiteY2" fmla="*/ 885442 h 1336267"/>
              <a:gd name="connsiteX3" fmla="*/ 2597389 w 4051820"/>
              <a:gd name="connsiteY3" fmla="*/ 1251494 h 1336267"/>
              <a:gd name="connsiteX4" fmla="*/ 4051820 w 4051820"/>
              <a:gd name="connsiteY4" fmla="*/ 1161042 h 133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1820" h="1336267">
                <a:moveTo>
                  <a:pt x="0" y="0"/>
                </a:moveTo>
                <a:cubicBezTo>
                  <a:pt x="83827" y="295314"/>
                  <a:pt x="319548" y="1164555"/>
                  <a:pt x="587469" y="1312129"/>
                </a:cubicBezTo>
                <a:cubicBezTo>
                  <a:pt x="855390" y="1459703"/>
                  <a:pt x="1321614" y="882275"/>
                  <a:pt x="1607525" y="885442"/>
                </a:cubicBezTo>
                <a:cubicBezTo>
                  <a:pt x="1913980" y="915154"/>
                  <a:pt x="2275602" y="1232106"/>
                  <a:pt x="2597389" y="1251494"/>
                </a:cubicBezTo>
                <a:cubicBezTo>
                  <a:pt x="2926024" y="1244336"/>
                  <a:pt x="3198833" y="1151785"/>
                  <a:pt x="4051820" y="116104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905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059B70-3B2D-6DC4-74D2-B095300FD350}"/>
              </a:ext>
            </a:extLst>
          </p:cNvPr>
          <p:cNvSpPr txBox="1"/>
          <p:nvPr/>
        </p:nvSpPr>
        <p:spPr>
          <a:xfrm>
            <a:off x="10195550" y="2592080"/>
            <a:ext cx="37590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underdamped response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35E18CC-A50D-16EE-F605-B27A8E93F8CC}"/>
              </a:ext>
            </a:extLst>
          </p:cNvPr>
          <p:cNvSpPr/>
          <p:nvPr/>
        </p:nvSpPr>
        <p:spPr>
          <a:xfrm>
            <a:off x="9459524" y="2842572"/>
            <a:ext cx="3757358" cy="1272227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615638 w 3657600"/>
              <a:gd name="connsiteY1" fmla="*/ 452592 h 807396"/>
              <a:gd name="connsiteX2" fmla="*/ 1118681 w 3657600"/>
              <a:gd name="connsiteY2" fmla="*/ 632298 h 807396"/>
              <a:gd name="connsiteX3" fmla="*/ 3657600 w 3657600"/>
              <a:gd name="connsiteY3" fmla="*/ 807396 h 807396"/>
              <a:gd name="connsiteX0" fmla="*/ 0 w 3657600"/>
              <a:gd name="connsiteY0" fmla="*/ 0 h 807396"/>
              <a:gd name="connsiteX1" fmla="*/ 465400 w 3657600"/>
              <a:gd name="connsiteY1" fmla="*/ 752431 h 807396"/>
              <a:gd name="connsiteX2" fmla="*/ 1118681 w 3657600"/>
              <a:gd name="connsiteY2" fmla="*/ 632298 h 807396"/>
              <a:gd name="connsiteX3" fmla="*/ 3657600 w 3657600"/>
              <a:gd name="connsiteY3" fmla="*/ 807396 h 807396"/>
              <a:gd name="connsiteX0" fmla="*/ 0 w 3657600"/>
              <a:gd name="connsiteY0" fmla="*/ 0 h 1380650"/>
              <a:gd name="connsiteX1" fmla="*/ 578078 w 3657600"/>
              <a:gd name="connsiteY1" fmla="*/ 1372097 h 1380650"/>
              <a:gd name="connsiteX2" fmla="*/ 1118681 w 3657600"/>
              <a:gd name="connsiteY2" fmla="*/ 632298 h 1380650"/>
              <a:gd name="connsiteX3" fmla="*/ 3657600 w 3657600"/>
              <a:gd name="connsiteY3" fmla="*/ 807396 h 1380650"/>
              <a:gd name="connsiteX0" fmla="*/ 0 w 3657600"/>
              <a:gd name="connsiteY0" fmla="*/ 0 h 1383450"/>
              <a:gd name="connsiteX1" fmla="*/ 578078 w 3657600"/>
              <a:gd name="connsiteY1" fmla="*/ 1372097 h 1383450"/>
              <a:gd name="connsiteX2" fmla="*/ 1710240 w 3657600"/>
              <a:gd name="connsiteY2" fmla="*/ 872169 h 1383450"/>
              <a:gd name="connsiteX3" fmla="*/ 3657600 w 3657600"/>
              <a:gd name="connsiteY3" fmla="*/ 807396 h 1383450"/>
              <a:gd name="connsiteX0" fmla="*/ 0 w 3657600"/>
              <a:gd name="connsiteY0" fmla="*/ 0 h 1383450"/>
              <a:gd name="connsiteX1" fmla="*/ 578078 w 3657600"/>
              <a:gd name="connsiteY1" fmla="*/ 1372097 h 1383450"/>
              <a:gd name="connsiteX2" fmla="*/ 1710240 w 3657600"/>
              <a:gd name="connsiteY2" fmla="*/ 872169 h 1383450"/>
              <a:gd name="connsiteX3" fmla="*/ 3657600 w 3657600"/>
              <a:gd name="connsiteY3" fmla="*/ 1127224 h 1383450"/>
              <a:gd name="connsiteX0" fmla="*/ 0 w 3657600"/>
              <a:gd name="connsiteY0" fmla="*/ 0 h 1324495"/>
              <a:gd name="connsiteX1" fmla="*/ 587469 w 3657600"/>
              <a:gd name="connsiteY1" fmla="*/ 1312129 h 1324495"/>
              <a:gd name="connsiteX2" fmla="*/ 1710240 w 3657600"/>
              <a:gd name="connsiteY2" fmla="*/ 872169 h 1324495"/>
              <a:gd name="connsiteX3" fmla="*/ 3657600 w 3657600"/>
              <a:gd name="connsiteY3" fmla="*/ 1127224 h 1324495"/>
              <a:gd name="connsiteX0" fmla="*/ 0 w 3657600"/>
              <a:gd name="connsiteY0" fmla="*/ 0 h 1324495"/>
              <a:gd name="connsiteX1" fmla="*/ 587469 w 3657600"/>
              <a:gd name="connsiteY1" fmla="*/ 1312129 h 1324495"/>
              <a:gd name="connsiteX2" fmla="*/ 1710240 w 3657600"/>
              <a:gd name="connsiteY2" fmla="*/ 872169 h 1324495"/>
              <a:gd name="connsiteX3" fmla="*/ 3657600 w 3657600"/>
              <a:gd name="connsiteY3" fmla="*/ 1127224 h 1324495"/>
              <a:gd name="connsiteX0" fmla="*/ 0 w 3713939"/>
              <a:gd name="connsiteY0" fmla="*/ 0 h 1324495"/>
              <a:gd name="connsiteX1" fmla="*/ 587469 w 3713939"/>
              <a:gd name="connsiteY1" fmla="*/ 1312129 h 1324495"/>
              <a:gd name="connsiteX2" fmla="*/ 1710240 w 3713939"/>
              <a:gd name="connsiteY2" fmla="*/ 872169 h 1324495"/>
              <a:gd name="connsiteX3" fmla="*/ 3713939 w 3713939"/>
              <a:gd name="connsiteY3" fmla="*/ 1157723 h 1324495"/>
              <a:gd name="connsiteX0" fmla="*/ 0 w 3723133"/>
              <a:gd name="connsiteY0" fmla="*/ 0 h 1324495"/>
              <a:gd name="connsiteX1" fmla="*/ 587469 w 3723133"/>
              <a:gd name="connsiteY1" fmla="*/ 1312129 h 1324495"/>
              <a:gd name="connsiteX2" fmla="*/ 1710240 w 3723133"/>
              <a:gd name="connsiteY2" fmla="*/ 872169 h 1324495"/>
              <a:gd name="connsiteX3" fmla="*/ 3723133 w 3723133"/>
              <a:gd name="connsiteY3" fmla="*/ 1147769 h 1324495"/>
              <a:gd name="connsiteX0" fmla="*/ 0 w 3723133"/>
              <a:gd name="connsiteY0" fmla="*/ 0 h 1326960"/>
              <a:gd name="connsiteX1" fmla="*/ 587469 w 3723133"/>
              <a:gd name="connsiteY1" fmla="*/ 1312129 h 1326960"/>
              <a:gd name="connsiteX2" fmla="*/ 1710240 w 3723133"/>
              <a:gd name="connsiteY2" fmla="*/ 872169 h 1326960"/>
              <a:gd name="connsiteX3" fmla="*/ 2220768 w 3723133"/>
              <a:gd name="connsiteY3" fmla="*/ 972770 h 1326960"/>
              <a:gd name="connsiteX4" fmla="*/ 3723133 w 3723133"/>
              <a:gd name="connsiteY4" fmla="*/ 1147769 h 1326960"/>
              <a:gd name="connsiteX0" fmla="*/ 0 w 3723133"/>
              <a:gd name="connsiteY0" fmla="*/ 0 h 1349645"/>
              <a:gd name="connsiteX1" fmla="*/ 587469 w 3723133"/>
              <a:gd name="connsiteY1" fmla="*/ 1312129 h 1349645"/>
              <a:gd name="connsiteX2" fmla="*/ 1710240 w 3723133"/>
              <a:gd name="connsiteY2" fmla="*/ 872169 h 1349645"/>
              <a:gd name="connsiteX3" fmla="*/ 2453588 w 3723133"/>
              <a:gd name="connsiteY3" fmla="*/ 1344402 h 1349645"/>
              <a:gd name="connsiteX4" fmla="*/ 3723133 w 3723133"/>
              <a:gd name="connsiteY4" fmla="*/ 1147769 h 1349645"/>
              <a:gd name="connsiteX0" fmla="*/ 0 w 3723133"/>
              <a:gd name="connsiteY0" fmla="*/ 0 h 1349645"/>
              <a:gd name="connsiteX1" fmla="*/ 587469 w 3723133"/>
              <a:gd name="connsiteY1" fmla="*/ 1312129 h 1349645"/>
              <a:gd name="connsiteX2" fmla="*/ 1443182 w 3723133"/>
              <a:gd name="connsiteY2" fmla="*/ 865533 h 1349645"/>
              <a:gd name="connsiteX3" fmla="*/ 2453588 w 3723133"/>
              <a:gd name="connsiteY3" fmla="*/ 1344402 h 1349645"/>
              <a:gd name="connsiteX4" fmla="*/ 3723133 w 3723133"/>
              <a:gd name="connsiteY4" fmla="*/ 1147769 h 1349645"/>
              <a:gd name="connsiteX0" fmla="*/ 0 w 3723133"/>
              <a:gd name="connsiteY0" fmla="*/ 0 h 1336750"/>
              <a:gd name="connsiteX1" fmla="*/ 587469 w 3723133"/>
              <a:gd name="connsiteY1" fmla="*/ 1312129 h 1336750"/>
              <a:gd name="connsiteX2" fmla="*/ 1443182 w 3723133"/>
              <a:gd name="connsiteY2" fmla="*/ 865533 h 1336750"/>
              <a:gd name="connsiteX3" fmla="*/ 2480979 w 3723133"/>
              <a:gd name="connsiteY3" fmla="*/ 1264766 h 1336750"/>
              <a:gd name="connsiteX4" fmla="*/ 3723133 w 3723133"/>
              <a:gd name="connsiteY4" fmla="*/ 1147769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64766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64766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480979 w 4051820"/>
              <a:gd name="connsiteY3" fmla="*/ 1238221 h 1336750"/>
              <a:gd name="connsiteX4" fmla="*/ 4051820 w 4051820"/>
              <a:gd name="connsiteY4" fmla="*/ 1161042 h 1336750"/>
              <a:gd name="connsiteX0" fmla="*/ 0 w 4051820"/>
              <a:gd name="connsiteY0" fmla="*/ 0 h 1336750"/>
              <a:gd name="connsiteX1" fmla="*/ 587469 w 4051820"/>
              <a:gd name="connsiteY1" fmla="*/ 1312129 h 1336750"/>
              <a:gd name="connsiteX2" fmla="*/ 1443182 w 4051820"/>
              <a:gd name="connsiteY2" fmla="*/ 865533 h 1336750"/>
              <a:gd name="connsiteX3" fmla="*/ 2597389 w 4051820"/>
              <a:gd name="connsiteY3" fmla="*/ 1251494 h 1336750"/>
              <a:gd name="connsiteX4" fmla="*/ 4051820 w 4051820"/>
              <a:gd name="connsiteY4" fmla="*/ 1161042 h 1336750"/>
              <a:gd name="connsiteX0" fmla="*/ 0 w 4051820"/>
              <a:gd name="connsiteY0" fmla="*/ 0 h 1338486"/>
              <a:gd name="connsiteX1" fmla="*/ 587469 w 4051820"/>
              <a:gd name="connsiteY1" fmla="*/ 1312129 h 1338486"/>
              <a:gd name="connsiteX2" fmla="*/ 1607525 w 4051820"/>
              <a:gd name="connsiteY2" fmla="*/ 885442 h 1338486"/>
              <a:gd name="connsiteX3" fmla="*/ 2597389 w 4051820"/>
              <a:gd name="connsiteY3" fmla="*/ 1251494 h 1338486"/>
              <a:gd name="connsiteX4" fmla="*/ 4051820 w 4051820"/>
              <a:gd name="connsiteY4" fmla="*/ 1161042 h 1338486"/>
              <a:gd name="connsiteX0" fmla="*/ 0 w 4051820"/>
              <a:gd name="connsiteY0" fmla="*/ 0 h 1338486"/>
              <a:gd name="connsiteX1" fmla="*/ 587469 w 4051820"/>
              <a:gd name="connsiteY1" fmla="*/ 1312129 h 1338486"/>
              <a:gd name="connsiteX2" fmla="*/ 1607525 w 4051820"/>
              <a:gd name="connsiteY2" fmla="*/ 885442 h 1338486"/>
              <a:gd name="connsiteX3" fmla="*/ 2597389 w 4051820"/>
              <a:gd name="connsiteY3" fmla="*/ 1251494 h 1338486"/>
              <a:gd name="connsiteX4" fmla="*/ 4051820 w 4051820"/>
              <a:gd name="connsiteY4" fmla="*/ 1161042 h 1338486"/>
              <a:gd name="connsiteX0" fmla="*/ 0 w 4051820"/>
              <a:gd name="connsiteY0" fmla="*/ 0 h 1336267"/>
              <a:gd name="connsiteX1" fmla="*/ 587469 w 4051820"/>
              <a:gd name="connsiteY1" fmla="*/ 1312129 h 1336267"/>
              <a:gd name="connsiteX2" fmla="*/ 1607525 w 4051820"/>
              <a:gd name="connsiteY2" fmla="*/ 885442 h 1336267"/>
              <a:gd name="connsiteX3" fmla="*/ 2597389 w 4051820"/>
              <a:gd name="connsiteY3" fmla="*/ 1251494 h 1336267"/>
              <a:gd name="connsiteX4" fmla="*/ 4051820 w 4051820"/>
              <a:gd name="connsiteY4" fmla="*/ 1161042 h 133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1820" h="1336267">
                <a:moveTo>
                  <a:pt x="0" y="0"/>
                </a:moveTo>
                <a:cubicBezTo>
                  <a:pt x="83827" y="295314"/>
                  <a:pt x="319548" y="1164555"/>
                  <a:pt x="587469" y="1312129"/>
                </a:cubicBezTo>
                <a:cubicBezTo>
                  <a:pt x="855390" y="1459703"/>
                  <a:pt x="1321614" y="882275"/>
                  <a:pt x="1607525" y="885442"/>
                </a:cubicBezTo>
                <a:cubicBezTo>
                  <a:pt x="1913980" y="915154"/>
                  <a:pt x="2275602" y="1232106"/>
                  <a:pt x="2597389" y="1251494"/>
                </a:cubicBezTo>
                <a:cubicBezTo>
                  <a:pt x="2926024" y="1244336"/>
                  <a:pt x="3198833" y="1151785"/>
                  <a:pt x="4051820" y="116104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0792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C1F32A-CF50-8B0D-5227-ADFB686190F0}"/>
              </a:ext>
            </a:extLst>
          </p:cNvPr>
          <p:cNvSpPr/>
          <p:nvPr/>
        </p:nvSpPr>
        <p:spPr>
          <a:xfrm>
            <a:off x="9459523" y="2877117"/>
            <a:ext cx="3789196" cy="1069729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84146"/>
              <a:gd name="connsiteX1" fmla="*/ 468957 w 3657600"/>
              <a:gd name="connsiteY1" fmla="*/ 718568 h 884146"/>
              <a:gd name="connsiteX2" fmla="*/ 3657600 w 3657600"/>
              <a:gd name="connsiteY2" fmla="*/ 807396 h 884146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09840"/>
              <a:gd name="connsiteX1" fmla="*/ 358627 w 3657600"/>
              <a:gd name="connsiteY1" fmla="*/ 620795 h 809840"/>
              <a:gd name="connsiteX2" fmla="*/ 3657600 w 3657600"/>
              <a:gd name="connsiteY2" fmla="*/ 807396 h 809840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8981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30125 w 3657600"/>
              <a:gd name="connsiteY1" fmla="*/ 61792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78011" y="411820"/>
                  <a:pt x="160928" y="549017"/>
                  <a:pt x="307140" y="668246"/>
                </a:cubicBezTo>
                <a:cubicBezTo>
                  <a:pt x="524147" y="822942"/>
                  <a:pt x="1768923" y="801508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251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962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80D46CC-FEC0-4907-4938-37178CA15905}"/>
              </a:ext>
            </a:extLst>
          </p:cNvPr>
          <p:cNvSpPr/>
          <p:nvPr/>
        </p:nvSpPr>
        <p:spPr>
          <a:xfrm flipV="1">
            <a:off x="9358021" y="2842573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C1F32A-CF50-8B0D-5227-ADFB686190F0}"/>
              </a:ext>
            </a:extLst>
          </p:cNvPr>
          <p:cNvSpPr/>
          <p:nvPr/>
        </p:nvSpPr>
        <p:spPr>
          <a:xfrm>
            <a:off x="9459523" y="2877117"/>
            <a:ext cx="3789196" cy="1069729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84146"/>
              <a:gd name="connsiteX1" fmla="*/ 468957 w 3657600"/>
              <a:gd name="connsiteY1" fmla="*/ 718568 h 884146"/>
              <a:gd name="connsiteX2" fmla="*/ 3657600 w 3657600"/>
              <a:gd name="connsiteY2" fmla="*/ 807396 h 884146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09840"/>
              <a:gd name="connsiteX1" fmla="*/ 358627 w 3657600"/>
              <a:gd name="connsiteY1" fmla="*/ 620795 h 809840"/>
              <a:gd name="connsiteX2" fmla="*/ 3657600 w 3657600"/>
              <a:gd name="connsiteY2" fmla="*/ 807396 h 809840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8981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30125 w 3657600"/>
              <a:gd name="connsiteY1" fmla="*/ 61792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78011" y="411820"/>
                  <a:pt x="160928" y="549017"/>
                  <a:pt x="307140" y="668246"/>
                </a:cubicBezTo>
                <a:cubicBezTo>
                  <a:pt x="524147" y="822942"/>
                  <a:pt x="1768923" y="801508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D0332-F40A-63A1-D009-0B616D33204C}"/>
              </a:ext>
            </a:extLst>
          </p:cNvPr>
          <p:cNvSpPr txBox="1"/>
          <p:nvPr/>
        </p:nvSpPr>
        <p:spPr>
          <a:xfrm>
            <a:off x="10195550" y="2592080"/>
            <a:ext cx="4195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critically damped response</a:t>
            </a:r>
          </a:p>
        </p:txBody>
      </p:sp>
    </p:spTree>
    <p:extLst>
      <p:ext uri="{BB962C8B-B14F-4D97-AF65-F5344CB8AC3E}">
        <p14:creationId xmlns:p14="http://schemas.microsoft.com/office/powerpoint/2010/main" val="433323226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4405009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FF99C-A85C-A9A2-0F2E-F2DE1FD4DF3B}"/>
              </a:ext>
            </a:extLst>
          </p:cNvPr>
          <p:cNvSpPr txBox="1"/>
          <p:nvPr/>
        </p:nvSpPr>
        <p:spPr>
          <a:xfrm>
            <a:off x="3685300" y="4373636"/>
            <a:ext cx="20140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 controller</a:t>
            </a:r>
          </a:p>
        </p:txBody>
      </p:sp>
    </p:spTree>
    <p:extLst>
      <p:ext uri="{BB962C8B-B14F-4D97-AF65-F5344CB8AC3E}">
        <p14:creationId xmlns:p14="http://schemas.microsoft.com/office/powerpoint/2010/main" val="2828247516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</p:spTree>
    <p:extLst>
      <p:ext uri="{BB962C8B-B14F-4D97-AF65-F5344CB8AC3E}">
        <p14:creationId xmlns:p14="http://schemas.microsoft.com/office/powerpoint/2010/main" val="2113859921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24763C0-0697-F9E7-BBF3-D4EB7FE2C86F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5266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879B12-4CAF-6302-AFE2-EB4D7BC8C00E}"/>
              </a:ext>
            </a:extLst>
          </p:cNvPr>
          <p:cNvCxnSpPr>
            <a:cxnSpLocks/>
          </p:cNvCxnSpPr>
          <p:nvPr/>
        </p:nvCxnSpPr>
        <p:spPr>
          <a:xfrm>
            <a:off x="9621012" y="3063847"/>
            <a:ext cx="418789" cy="556253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2DD04BE8-60CF-B929-F532-B1B78CA5633A}"/>
              </a:ext>
            </a:extLst>
          </p:cNvPr>
          <p:cNvSpPr/>
          <p:nvPr/>
        </p:nvSpPr>
        <p:spPr>
          <a:xfrm>
            <a:off x="9727478" y="3232143"/>
            <a:ext cx="115206" cy="115206"/>
          </a:xfrm>
          <a:prstGeom prst="ellipse">
            <a:avLst/>
          </a:prstGeom>
          <a:solidFill>
            <a:srgbClr val="7CF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86EB517-3552-8862-C25C-F702338EC7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87" y="2362998"/>
            <a:ext cx="757537" cy="730839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E79899-4DB1-C431-790C-47C94C9C4076}"/>
              </a:ext>
            </a:extLst>
          </p:cNvPr>
          <p:cNvCxnSpPr>
            <a:cxnSpLocks/>
          </p:cNvCxnSpPr>
          <p:nvPr/>
        </p:nvCxnSpPr>
        <p:spPr>
          <a:xfrm flipV="1">
            <a:off x="9907515" y="2874612"/>
            <a:ext cx="490672" cy="323891"/>
          </a:xfrm>
          <a:prstGeom prst="straightConnector1">
            <a:avLst/>
          </a:prstGeom>
          <a:ln w="28575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4A2DB1-0215-1078-4099-A82F68FCB6EF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801648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42F8ED-FB1E-6678-9C66-534BCA8D70F9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A8E71B-E768-032F-9A2C-1E210B574193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D2454F-A0D7-4F5C-9D04-2B964BD5A84B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0BBA56-527F-2279-5004-8AE6342F7ECA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903504-5A37-18C3-7BC1-00DD9BFA9837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5C29E9-9727-BEC6-76CC-8604B73986FC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3965E0C-66DF-46D5-0A3C-C5B49F98B6AA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BB388B-58A4-3893-7C2E-FDC122DDF299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0396DC-B2AC-05D2-22B8-6E7359CD3128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C87CD2-AACB-BE20-E0DD-F91A0549DAF6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02F61E9-45B0-079D-0B9F-5A88A1817B3C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2B8E4A-8227-DB5F-A888-E9EB640BF50C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E06395B-F8C6-9C1D-D1EA-05B1C5F2B664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9122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E47889-9B2A-06AC-E8CF-07154262576E}"/>
              </a:ext>
            </a:extLst>
          </p:cNvPr>
          <p:cNvCxnSpPr>
            <a:cxnSpLocks/>
          </p:cNvCxnSpPr>
          <p:nvPr/>
        </p:nvCxnSpPr>
        <p:spPr>
          <a:xfrm>
            <a:off x="10022729" y="4230014"/>
            <a:ext cx="576070" cy="0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A4B6943-6675-1A24-25E4-83FEEC895023}"/>
              </a:ext>
            </a:extLst>
          </p:cNvPr>
          <p:cNvCxnSpPr>
            <a:cxnSpLocks/>
          </p:cNvCxnSpPr>
          <p:nvPr/>
        </p:nvCxnSpPr>
        <p:spPr>
          <a:xfrm>
            <a:off x="10598799" y="3999586"/>
            <a:ext cx="0" cy="31770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2A2B78-9F75-DE63-CA30-6131D5CE7795}"/>
              </a:ext>
            </a:extLst>
          </p:cNvPr>
          <p:cNvCxnSpPr>
            <a:cxnSpLocks/>
          </p:cNvCxnSpPr>
          <p:nvPr/>
        </p:nvCxnSpPr>
        <p:spPr>
          <a:xfrm>
            <a:off x="10020203" y="3999586"/>
            <a:ext cx="0" cy="31770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1EE6B4AA-0769-9493-C1D6-5383C27ABB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510" y="4415448"/>
            <a:ext cx="567283" cy="387712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C2472C-0B1D-830E-5B63-8F68677BEBCE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4B625B-F2AB-7B75-0507-24B13EE765E8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AFAA41-2BF5-6882-98E0-67352CA829F8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CDB14E1-7D3B-EFF4-A789-0AAD49A9EC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2CC072-93A2-9427-B230-75D3B514C565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A8F3FCA-9C7A-3B40-19E3-0BCEA49AEB09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19CB8C-A1B9-B122-91CB-879B31A10697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2C6DB-9FFD-47EB-24D5-F7E95FB2D6A2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DF5C09-B86B-B802-B7A5-68A959F9AC34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EEA3F6-A12F-91D0-54BD-D5B4FC80BCA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085CA-A9C5-ACA7-482E-212109345957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C5438DD-EFB9-ED71-11F2-67671A01BBD1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DDB41A-7A7A-6217-1DCA-6B64C0B5F1E5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B4BE5D-C01D-37CD-CBF3-5A350A6945CE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E40110-97B6-AB3F-79C8-AB7B19916912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45046E-C7CD-6E1C-5998-E148828A2C78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501BE7-44D1-9CFB-610A-AA9BD7125BF3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B161D2-83D0-A114-06E6-66E9588009E5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6483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18D89-90AD-40A5-2B1D-F87E8E6A46C7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EE9CF-ABE6-A372-A730-FC1083767503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1168C7-DCFA-0090-0820-8BDA94F28A70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16D798-8E78-072E-3043-B8291C118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7C2B6B-E2A6-5855-385D-A7AF6928BCF4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D3B071-0A11-7E23-859E-F28FB193E7C0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DB53F-E38E-A9E0-BF38-3E8065195B2B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B1FD3C-8BA1-C5CD-31A4-3D8B6FBE11B9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BBD34D-E2C5-FBFE-5EBD-5D8B44172BF5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A1125-2CED-BA13-4FA5-92B9AC62125D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20268-5947-CCB0-6927-CEA1B818F8C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6B8448-B41B-091B-A329-6BA3452805EB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0A185F-1CFF-95A4-63B1-691BE281A522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568BC45-5A1F-4D04-FCFB-55CE6943E221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59ADE9-E275-FBC8-ADB7-469C9524C409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11FBDD-C6C8-782E-3318-2318E64B2366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77F694-C7E6-37D2-C890-A9F612452E41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D08FF7-95EA-FB90-B5E0-FE062AB10C74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193D89-0A0E-65BC-F553-64D1EF7D1B95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10F9E9C-C49D-C0D4-D6A8-C4FF28125BD4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44423-E337-C09E-BBC0-7D762827149B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AA8231-668E-B50A-4CF7-B90241844B56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411951-DF23-E0FA-AA97-AC02003E4AA8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F18260B-B168-B269-2467-BC747AA05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582549-984E-F54E-BF77-23CD6D8D613C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23078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23336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34386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36381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84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CA4BCCBE-A1DB-A260-E88F-ABC5B7B1A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64" y="5266941"/>
            <a:ext cx="1387701" cy="209711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36FC74E-0D73-DBBD-3B78-7236175E99BB}"/>
              </a:ext>
            </a:extLst>
          </p:cNvPr>
          <p:cNvSpPr/>
          <p:nvPr/>
        </p:nvSpPr>
        <p:spPr>
          <a:xfrm flipH="1">
            <a:off x="4031601" y="6775766"/>
            <a:ext cx="1036926" cy="460856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1DA09-00D7-E636-7463-435B55D1C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73028"/>
            <a:ext cx="3361153" cy="2646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ED04-30EA-7F39-03A9-27B293004064}"/>
              </a:ext>
            </a:extLst>
          </p:cNvPr>
          <p:cNvCxnSpPr>
            <a:cxnSpLocks/>
          </p:cNvCxnSpPr>
          <p:nvPr/>
        </p:nvCxnSpPr>
        <p:spPr>
          <a:xfrm>
            <a:off x="5759811" y="5528810"/>
            <a:ext cx="195863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46883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9141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99029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92357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59816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75543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631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655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(20-30)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78432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00322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(20-30)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(10-20)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29236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79691"/>
              </p:ext>
            </p:extLst>
          </p:nvPr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(20-30)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(10-20)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(0-10) = -1.0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4.0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15890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/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(20-30)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(10-20)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(0-10) = -1.0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4.0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(0-0) = 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84124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3281818-4ED3-F685-1EF5-3B0B8376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9" y="2234065"/>
            <a:ext cx="4041440" cy="10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F6EA0-98BB-71F4-62C9-088B36899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82" y="600773"/>
            <a:ext cx="1195973" cy="107450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C58C910-E4F0-569F-DDB0-4112392AEF3E}"/>
              </a:ext>
            </a:extLst>
          </p:cNvPr>
          <p:cNvSpPr/>
          <p:nvPr/>
        </p:nvSpPr>
        <p:spPr>
          <a:xfrm rot="8146672">
            <a:off x="2455901" y="640868"/>
            <a:ext cx="288031" cy="230427"/>
          </a:xfrm>
          <a:prstGeom prst="triangle">
            <a:avLst/>
          </a:prstGeom>
          <a:solidFill>
            <a:srgbClr val="FFF2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D1F7-318D-2773-9524-516DD8182377}"/>
              </a:ext>
            </a:extLst>
          </p:cNvPr>
          <p:cNvSpPr txBox="1"/>
          <p:nvPr/>
        </p:nvSpPr>
        <p:spPr>
          <a:xfrm>
            <a:off x="523301" y="370161"/>
            <a:ext cx="20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F205"/>
                </a:solidFill>
              </a:rPr>
              <a:t>set point: 100 km/h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53E22-8006-BD31-DC5E-449290AEA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9" y="573072"/>
            <a:ext cx="711021" cy="1074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FB9BC2-695E-1824-49F4-A1E33CD9F244}"/>
              </a:ext>
            </a:extLst>
          </p:cNvPr>
          <p:cNvSpPr txBox="1"/>
          <p:nvPr/>
        </p:nvSpPr>
        <p:spPr>
          <a:xfrm>
            <a:off x="5649925" y="1332995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assumption: 100 km/h with pedal at 5 cm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807B83C-194D-DE9A-B24D-DED563DEC801}"/>
              </a:ext>
            </a:extLst>
          </p:cNvPr>
          <p:cNvSpPr/>
          <p:nvPr/>
        </p:nvSpPr>
        <p:spPr>
          <a:xfrm flipH="1">
            <a:off x="4691994" y="1323223"/>
            <a:ext cx="404360" cy="302459"/>
          </a:xfrm>
          <a:prstGeom prst="rightArrow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077D59-E4FA-2498-CC2D-FFB871845452}"/>
              </a:ext>
            </a:extLst>
          </p:cNvPr>
          <p:cNvCxnSpPr/>
          <p:nvPr/>
        </p:nvCxnSpPr>
        <p:spPr>
          <a:xfrm>
            <a:off x="3858780" y="1119236"/>
            <a:ext cx="633677" cy="0"/>
          </a:xfrm>
          <a:prstGeom prst="straightConnector1">
            <a:avLst/>
          </a:prstGeom>
          <a:ln w="38100">
            <a:solidFill>
              <a:srgbClr val="7CFF0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FECB4E-B077-1E45-0B37-669A89B021EF}"/>
              </a:ext>
            </a:extLst>
          </p:cNvPr>
          <p:cNvSpPr txBox="1"/>
          <p:nvPr/>
        </p:nvSpPr>
        <p:spPr>
          <a:xfrm>
            <a:off x="5645931" y="700569"/>
            <a:ext cx="29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1FFF4"/>
                </a:solidFill>
              </a:rPr>
              <a:t>accelerator position: 0..10 cm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021A2-4F98-72E8-CCBF-0D9838C59B3D}"/>
              </a:ext>
            </a:extLst>
          </p:cNvPr>
          <p:cNvCxnSpPr>
            <a:cxnSpLocks/>
          </p:cNvCxnSpPr>
          <p:nvPr/>
        </p:nvCxnSpPr>
        <p:spPr>
          <a:xfrm flipV="1">
            <a:off x="5124817" y="2866491"/>
            <a:ext cx="923029" cy="271731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8F8696-511C-C316-BFCE-933DD70588E1}"/>
              </a:ext>
            </a:extLst>
          </p:cNvPr>
          <p:cNvSpPr txBox="1"/>
          <p:nvPr/>
        </p:nvSpPr>
        <p:spPr>
          <a:xfrm>
            <a:off x="6005275" y="2607532"/>
            <a:ext cx="30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CFF01"/>
                </a:solidFill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2EE39-E5C9-563C-9427-AECC84BFB10C}"/>
              </a:ext>
            </a:extLst>
          </p:cNvPr>
          <p:cNvCxnSpPr>
            <a:cxnSpLocks/>
          </p:cNvCxnSpPr>
          <p:nvPr/>
        </p:nvCxnSpPr>
        <p:spPr>
          <a:xfrm>
            <a:off x="3276458" y="3029212"/>
            <a:ext cx="516376" cy="0"/>
          </a:xfrm>
          <a:prstGeom prst="straightConnector1">
            <a:avLst/>
          </a:prstGeom>
          <a:ln w="38100">
            <a:solidFill>
              <a:srgbClr val="7CFF0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424B01A-913A-BA65-9B0A-4B1AED9E0671}"/>
              </a:ext>
            </a:extLst>
          </p:cNvPr>
          <p:cNvSpPr/>
          <p:nvPr/>
        </p:nvSpPr>
        <p:spPr>
          <a:xfrm>
            <a:off x="3605968" y="3108182"/>
            <a:ext cx="1758495" cy="317041"/>
          </a:xfrm>
          <a:custGeom>
            <a:avLst/>
            <a:gdLst>
              <a:gd name="connsiteX0" fmla="*/ 2178995 w 2178995"/>
              <a:gd name="connsiteY0" fmla="*/ 0 h 448474"/>
              <a:gd name="connsiteX1" fmla="*/ 749029 w 2178995"/>
              <a:gd name="connsiteY1" fmla="*/ 447472 h 448474"/>
              <a:gd name="connsiteX2" fmla="*/ 0 w 2178995"/>
              <a:gd name="connsiteY2" fmla="*/ 97276 h 448474"/>
              <a:gd name="connsiteX0" fmla="*/ 2063846 w 2063846"/>
              <a:gd name="connsiteY0" fmla="*/ 4866 h 452999"/>
              <a:gd name="connsiteX1" fmla="*/ 633880 w 2063846"/>
              <a:gd name="connsiteY1" fmla="*/ 452338 h 452999"/>
              <a:gd name="connsiteX2" fmla="*/ 0 w 2063846"/>
              <a:gd name="connsiteY2" fmla="*/ 0 h 452999"/>
              <a:gd name="connsiteX0" fmla="*/ 2063846 w 2063846"/>
              <a:gd name="connsiteY0" fmla="*/ 4866 h 453043"/>
              <a:gd name="connsiteX1" fmla="*/ 633880 w 2063846"/>
              <a:gd name="connsiteY1" fmla="*/ 452338 h 453043"/>
              <a:gd name="connsiteX2" fmla="*/ 0 w 2063846"/>
              <a:gd name="connsiteY2" fmla="*/ 0 h 453043"/>
              <a:gd name="connsiteX0" fmla="*/ 2063846 w 2063846"/>
              <a:gd name="connsiteY0" fmla="*/ 4866 h 254187"/>
              <a:gd name="connsiteX1" fmla="*/ 633880 w 2063846"/>
              <a:gd name="connsiteY1" fmla="*/ 251837 h 254187"/>
              <a:gd name="connsiteX2" fmla="*/ 0 w 2063846"/>
              <a:gd name="connsiteY2" fmla="*/ 0 h 254187"/>
              <a:gd name="connsiteX0" fmla="*/ 1758453 w 1758453"/>
              <a:gd name="connsiteY0" fmla="*/ 84309 h 254187"/>
              <a:gd name="connsiteX1" fmla="*/ 633880 w 1758453"/>
              <a:gd name="connsiteY1" fmla="*/ 251837 h 254187"/>
              <a:gd name="connsiteX2" fmla="*/ 0 w 1758453"/>
              <a:gd name="connsiteY2" fmla="*/ 0 h 254187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5936"/>
              <a:gd name="connsiteX1" fmla="*/ 633880 w 1758453"/>
              <a:gd name="connsiteY1" fmla="*/ 251837 h 255936"/>
              <a:gd name="connsiteX2" fmla="*/ 0 w 1758453"/>
              <a:gd name="connsiteY2" fmla="*/ 0 h 255936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758453 w 1758453"/>
              <a:gd name="connsiteY0" fmla="*/ 84309 h 251837"/>
              <a:gd name="connsiteX1" fmla="*/ 633880 w 1758453"/>
              <a:gd name="connsiteY1" fmla="*/ 251837 h 251837"/>
              <a:gd name="connsiteX2" fmla="*/ 0 w 1758453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  <a:gd name="connsiteX0" fmla="*/ 1848569 w 1848569"/>
              <a:gd name="connsiteY0" fmla="*/ 91875 h 251837"/>
              <a:gd name="connsiteX1" fmla="*/ 633880 w 1848569"/>
              <a:gd name="connsiteY1" fmla="*/ 251837 h 251837"/>
              <a:gd name="connsiteX2" fmla="*/ 0 w 1848569"/>
              <a:gd name="connsiteY2" fmla="*/ 0 h 2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569" h="251837">
                <a:moveTo>
                  <a:pt x="1848569" y="91875"/>
                </a:moveTo>
                <a:cubicBezTo>
                  <a:pt x="1410292" y="186448"/>
                  <a:pt x="1057124" y="250756"/>
                  <a:pt x="633880" y="251837"/>
                </a:cubicBezTo>
                <a:cubicBezTo>
                  <a:pt x="295747" y="245351"/>
                  <a:pt x="157885" y="202119"/>
                  <a:pt x="0" y="0"/>
                </a:cubicBezTo>
              </a:path>
            </a:pathLst>
          </a:custGeom>
          <a:noFill/>
          <a:ln>
            <a:solidFill>
              <a:srgbClr val="7CFF0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DA0AE-11E2-6D88-816E-A5490C4DE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" y="2220073"/>
            <a:ext cx="1869443" cy="941168"/>
          </a:xfrm>
          <a:prstGeom prst="rect">
            <a:avLst/>
          </a:prstGeom>
        </p:spPr>
      </p:pic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5E6A469E-2C18-CF7A-91C7-0310E44D06DE}"/>
              </a:ext>
            </a:extLst>
          </p:cNvPr>
          <p:cNvGraphicFramePr>
            <a:graphicFrameLocks noGrp="1"/>
          </p:cNvGraphicFramePr>
          <p:nvPr/>
        </p:nvGraphicFramePr>
        <p:xfrm>
          <a:off x="147750" y="3620754"/>
          <a:ext cx="8986268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149">
                  <a:extLst>
                    <a:ext uri="{9D8B030D-6E8A-4147-A177-3AD203B41FA5}">
                      <a16:colId xmlns:a16="http://schemas.microsoft.com/office/drawing/2014/main" val="3332271429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408827209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24181787"/>
                    </a:ext>
                  </a:extLst>
                </a:gridCol>
                <a:gridCol w="1251324">
                  <a:extLst>
                    <a:ext uri="{9D8B030D-6E8A-4147-A177-3AD203B41FA5}">
                      <a16:colId xmlns:a16="http://schemas.microsoft.com/office/drawing/2014/main" val="579393136"/>
                    </a:ext>
                  </a:extLst>
                </a:gridCol>
                <a:gridCol w="3311892">
                  <a:extLst>
                    <a:ext uri="{9D8B030D-6E8A-4147-A177-3AD203B41FA5}">
                      <a16:colId xmlns:a16="http://schemas.microsoft.com/office/drawing/2014/main" val="1288444137"/>
                    </a:ext>
                  </a:extLst>
                </a:gridCol>
                <a:gridCol w="1324537">
                  <a:extLst>
                    <a:ext uri="{9D8B030D-6E8A-4147-A177-3AD203B41FA5}">
                      <a16:colId xmlns:a16="http://schemas.microsoft.com/office/drawing/2014/main" val="1081548953"/>
                    </a:ext>
                  </a:extLst>
                </a:gridCol>
              </a:tblGrid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Speed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[km/h]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·e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(t)</a:t>
                      </a:r>
                    </a:p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p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</a:t>
                      </a:r>
                      <a:r>
                        <a:rPr lang="el-GR" sz="2400" dirty="0">
                          <a:solidFill>
                            <a:srgbClr val="01FFF4"/>
                          </a:solidFill>
                        </a:rPr>
                        <a:t>Σ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e(t)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>
                          <a:solidFill>
                            <a:srgbClr val="01FFF4"/>
                          </a:solidFill>
                        </a:rPr>
                        <a:t>i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=0.018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·(e(t) - e(t-1))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rgbClr val="01FFF4"/>
                          </a:solidFill>
                        </a:rPr>
                        <a:t>K</a:t>
                      </a:r>
                      <a:r>
                        <a:rPr lang="en-US" sz="2400" baseline="-25000" dirty="0" err="1">
                          <a:solidFill>
                            <a:srgbClr val="01FFF4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=0.1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1FFF4"/>
                          </a:solidFill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404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(100-100) = 0.0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11.8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651636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(70-100) = -3.0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7.1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21305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(50-70)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1798249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(30-50) = -2.0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5.5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52384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(20-30)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5.9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251529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0.1 · (10-20) = -1.0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937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(0-10) = -1.0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4.0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480577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5.0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0.1 · (0-0) = 0.0 cm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5.0 cm</a:t>
                      </a:r>
                    </a:p>
                  </a:txBody>
                  <a:tcPr>
                    <a:lnL w="12700" cap="flat" cmpd="sng" algn="ctr">
                      <a:solidFill>
                        <a:srgbClr val="FFF2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74715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227C0-0FAA-AAB2-3A62-4FEB5D70296E}"/>
              </a:ext>
            </a:extLst>
          </p:cNvPr>
          <p:cNvCxnSpPr>
            <a:cxnSpLocks/>
          </p:cNvCxnSpPr>
          <p:nvPr/>
        </p:nvCxnSpPr>
        <p:spPr>
          <a:xfrm flipV="1">
            <a:off x="9459947" y="2564280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4B8C5-E50B-1425-462C-5FC48B032AA2}"/>
              </a:ext>
            </a:extLst>
          </p:cNvPr>
          <p:cNvCxnSpPr>
            <a:cxnSpLocks/>
          </p:cNvCxnSpPr>
          <p:nvPr/>
        </p:nvCxnSpPr>
        <p:spPr>
          <a:xfrm>
            <a:off x="9273838" y="3946848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D23993-9580-BF5D-7E63-F4970A28DEFE}"/>
              </a:ext>
            </a:extLst>
          </p:cNvPr>
          <p:cNvSpPr txBox="1"/>
          <p:nvPr/>
        </p:nvSpPr>
        <p:spPr>
          <a:xfrm>
            <a:off x="13031581" y="3879917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1FF986-977C-01BB-6E50-20A5551CE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2164908"/>
            <a:ext cx="547094" cy="3512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5A2E80-D4C9-AAF2-3F19-CCBF3FC4E326}"/>
              </a:ext>
            </a:extLst>
          </p:cNvPr>
          <p:cNvSpPr txBox="1"/>
          <p:nvPr/>
        </p:nvSpPr>
        <p:spPr>
          <a:xfrm>
            <a:off x="9151424" y="3917176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ED07D-26EA-ADA0-CF1B-F1C79E624AD2}"/>
              </a:ext>
            </a:extLst>
          </p:cNvPr>
          <p:cNvSpPr txBox="1"/>
          <p:nvPr/>
        </p:nvSpPr>
        <p:spPr>
          <a:xfrm>
            <a:off x="8697771" y="2653870"/>
            <a:ext cx="64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680704-11FF-842C-5837-84B75188A442}"/>
              </a:ext>
            </a:extLst>
          </p:cNvPr>
          <p:cNvCxnSpPr>
            <a:cxnSpLocks/>
          </p:cNvCxnSpPr>
          <p:nvPr/>
        </p:nvCxnSpPr>
        <p:spPr>
          <a:xfrm>
            <a:off x="9358021" y="2852315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242C2E-084A-7D90-5268-7E790D8EA05E}"/>
              </a:ext>
            </a:extLst>
          </p:cNvPr>
          <p:cNvCxnSpPr>
            <a:cxnSpLocks/>
          </p:cNvCxnSpPr>
          <p:nvPr/>
        </p:nvCxnSpPr>
        <p:spPr>
          <a:xfrm flipH="1">
            <a:off x="9459522" y="2847446"/>
            <a:ext cx="1" cy="1099402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4C56A2-3EF3-CF9A-CC6C-5C2DFF2C271D}"/>
              </a:ext>
            </a:extLst>
          </p:cNvPr>
          <p:cNvCxnSpPr>
            <a:cxnSpLocks/>
          </p:cNvCxnSpPr>
          <p:nvPr/>
        </p:nvCxnSpPr>
        <p:spPr>
          <a:xfrm flipV="1">
            <a:off x="10022729" y="3653944"/>
            <a:ext cx="0" cy="28924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03EFAE-6F5E-A491-E5E2-16246E7FB9E5}"/>
              </a:ext>
            </a:extLst>
          </p:cNvPr>
          <p:cNvCxnSpPr>
            <a:cxnSpLocks/>
          </p:cNvCxnSpPr>
          <p:nvPr/>
        </p:nvCxnSpPr>
        <p:spPr>
          <a:xfrm flipV="1">
            <a:off x="10598799" y="3946848"/>
            <a:ext cx="0" cy="158427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03B48-AD0C-D49C-A879-9FC790F45367}"/>
              </a:ext>
            </a:extLst>
          </p:cNvPr>
          <p:cNvCxnSpPr>
            <a:cxnSpLocks/>
          </p:cNvCxnSpPr>
          <p:nvPr/>
        </p:nvCxnSpPr>
        <p:spPr>
          <a:xfrm flipV="1">
            <a:off x="11174869" y="3950631"/>
            <a:ext cx="0" cy="221319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D351DE-9013-B931-FAA1-F96A39280D18}"/>
              </a:ext>
            </a:extLst>
          </p:cNvPr>
          <p:cNvCxnSpPr>
            <a:cxnSpLocks/>
          </p:cNvCxnSpPr>
          <p:nvPr/>
        </p:nvCxnSpPr>
        <p:spPr>
          <a:xfrm flipV="1">
            <a:off x="11750939" y="3946848"/>
            <a:ext cx="0" cy="77383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2C70-CD86-97AF-64A1-9E57B55FCDE4}"/>
              </a:ext>
            </a:extLst>
          </p:cNvPr>
          <p:cNvCxnSpPr>
            <a:cxnSpLocks/>
          </p:cNvCxnSpPr>
          <p:nvPr/>
        </p:nvCxnSpPr>
        <p:spPr>
          <a:xfrm>
            <a:off x="12327009" y="3814094"/>
            <a:ext cx="0" cy="132754"/>
          </a:xfrm>
          <a:prstGeom prst="line">
            <a:avLst/>
          </a:prstGeom>
          <a:ln w="28575">
            <a:solidFill>
              <a:srgbClr val="01FF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46DF0D-57BB-1913-A171-B1AFD1390809}"/>
              </a:ext>
            </a:extLst>
          </p:cNvPr>
          <p:cNvSpPr/>
          <p:nvPr/>
        </p:nvSpPr>
        <p:spPr>
          <a:xfrm>
            <a:off x="9401920" y="2797839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1E8678-1054-6F15-87AB-1D71B9E0059F}"/>
              </a:ext>
            </a:extLst>
          </p:cNvPr>
          <p:cNvSpPr/>
          <p:nvPr/>
        </p:nvSpPr>
        <p:spPr>
          <a:xfrm>
            <a:off x="9966581" y="3551108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C6B40B-39C7-31AD-D076-2AFD9B0310F7}"/>
              </a:ext>
            </a:extLst>
          </p:cNvPr>
          <p:cNvSpPr/>
          <p:nvPr/>
        </p:nvSpPr>
        <p:spPr>
          <a:xfrm>
            <a:off x="10541196" y="4054845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C38AA97-4249-4DE6-1C86-A53105A4AFF4}"/>
              </a:ext>
            </a:extLst>
          </p:cNvPr>
          <p:cNvSpPr/>
          <p:nvPr/>
        </p:nvSpPr>
        <p:spPr>
          <a:xfrm>
            <a:off x="11117269" y="4127327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461EA0-5AD0-CA71-FD1A-96D18A74486E}"/>
              </a:ext>
            </a:extLst>
          </p:cNvPr>
          <p:cNvSpPr/>
          <p:nvPr/>
        </p:nvSpPr>
        <p:spPr>
          <a:xfrm>
            <a:off x="11693336" y="3943360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F83AAC-00B9-2065-FB29-05339CF6BE39}"/>
              </a:ext>
            </a:extLst>
          </p:cNvPr>
          <p:cNvSpPr/>
          <p:nvPr/>
        </p:nvSpPr>
        <p:spPr>
          <a:xfrm>
            <a:off x="12269406" y="3756491"/>
            <a:ext cx="115206" cy="115206"/>
          </a:xfrm>
          <a:prstGeom prst="ellipse">
            <a:avLst/>
          </a:prstGeom>
          <a:solidFill>
            <a:srgbClr val="01F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EBBD88-E5F8-EA90-B775-030737BBB9CC}"/>
              </a:ext>
            </a:extLst>
          </p:cNvPr>
          <p:cNvSpPr/>
          <p:nvPr/>
        </p:nvSpPr>
        <p:spPr>
          <a:xfrm>
            <a:off x="9459523" y="2847447"/>
            <a:ext cx="3770146" cy="1351280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1373603"/>
              <a:gd name="connsiteX1" fmla="*/ 1265788 w 3657600"/>
              <a:gd name="connsiteY1" fmla="*/ 1356492 h 1373603"/>
              <a:gd name="connsiteX2" fmla="*/ 3657600 w 3657600"/>
              <a:gd name="connsiteY2" fmla="*/ 807396 h 1373603"/>
              <a:gd name="connsiteX0" fmla="*/ 0 w 3657600"/>
              <a:gd name="connsiteY0" fmla="*/ 0 h 1382035"/>
              <a:gd name="connsiteX1" fmla="*/ 1265788 w 3657600"/>
              <a:gd name="connsiteY1" fmla="*/ 1356492 h 1382035"/>
              <a:gd name="connsiteX2" fmla="*/ 3032931 w 3657600"/>
              <a:gd name="connsiteY2" fmla="*/ 881320 h 1382035"/>
              <a:gd name="connsiteX3" fmla="*/ 3657600 w 3657600"/>
              <a:gd name="connsiteY3" fmla="*/ 807396 h 1382035"/>
              <a:gd name="connsiteX0" fmla="*/ 0 w 3639212"/>
              <a:gd name="connsiteY0" fmla="*/ 0 h 1382035"/>
              <a:gd name="connsiteX1" fmla="*/ 1265788 w 3639212"/>
              <a:gd name="connsiteY1" fmla="*/ 1356492 h 1382035"/>
              <a:gd name="connsiteX2" fmla="*/ 3032931 w 3639212"/>
              <a:gd name="connsiteY2" fmla="*/ 881320 h 1382035"/>
              <a:gd name="connsiteX3" fmla="*/ 3639212 w 3639212"/>
              <a:gd name="connsiteY3" fmla="*/ 1091202 h 1382035"/>
              <a:gd name="connsiteX0" fmla="*/ 0 w 3639212"/>
              <a:gd name="connsiteY0" fmla="*/ 0 h 1388364"/>
              <a:gd name="connsiteX1" fmla="*/ 1265788 w 3639212"/>
              <a:gd name="connsiteY1" fmla="*/ 1356492 h 1388364"/>
              <a:gd name="connsiteX2" fmla="*/ 2646775 w 3639212"/>
              <a:gd name="connsiteY2" fmla="*/ 1008543 h 1388364"/>
              <a:gd name="connsiteX3" fmla="*/ 3639212 w 3639212"/>
              <a:gd name="connsiteY3" fmla="*/ 1091202 h 138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12" h="1388364">
                <a:moveTo>
                  <a:pt x="0" y="0"/>
                </a:moveTo>
                <a:cubicBezTo>
                  <a:pt x="254540" y="248866"/>
                  <a:pt x="656188" y="1221926"/>
                  <a:pt x="1265788" y="1356492"/>
                </a:cubicBezTo>
                <a:cubicBezTo>
                  <a:pt x="1771276" y="1503379"/>
                  <a:pt x="2248140" y="1100059"/>
                  <a:pt x="2646775" y="1008543"/>
                </a:cubicBezTo>
                <a:cubicBezTo>
                  <a:pt x="3045410" y="917027"/>
                  <a:pt x="3535101" y="1103523"/>
                  <a:pt x="3639212" y="1091202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85754E-0497-B29B-6A46-7401A200C1B9}"/>
              </a:ext>
            </a:extLst>
          </p:cNvPr>
          <p:cNvCxnSpPr>
            <a:cxnSpLocks/>
          </p:cNvCxnSpPr>
          <p:nvPr/>
        </p:nvCxnSpPr>
        <p:spPr>
          <a:xfrm flipV="1">
            <a:off x="10336216" y="2873317"/>
            <a:ext cx="0" cy="722371"/>
          </a:xfrm>
          <a:prstGeom prst="straightConnector1">
            <a:avLst/>
          </a:prstGeom>
          <a:ln w="28575">
            <a:solidFill>
              <a:srgbClr val="7CFF0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C91F5A-3FB4-58C4-5C78-C818C16EBB20}"/>
              </a:ext>
            </a:extLst>
          </p:cNvPr>
          <p:cNvCxnSpPr>
            <a:cxnSpLocks/>
          </p:cNvCxnSpPr>
          <p:nvPr/>
        </p:nvCxnSpPr>
        <p:spPr>
          <a:xfrm>
            <a:off x="9582751" y="2855613"/>
            <a:ext cx="812337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9E33AE-1205-F3CF-A8F9-961F8AAFB034}"/>
              </a:ext>
            </a:extLst>
          </p:cNvPr>
          <p:cNvCxnSpPr>
            <a:cxnSpLocks/>
          </p:cNvCxnSpPr>
          <p:nvPr/>
        </p:nvCxnSpPr>
        <p:spPr>
          <a:xfrm>
            <a:off x="10100838" y="3605797"/>
            <a:ext cx="294250" cy="0"/>
          </a:xfrm>
          <a:prstGeom prst="line">
            <a:avLst/>
          </a:prstGeom>
          <a:ln w="28575">
            <a:solidFill>
              <a:srgbClr val="7CF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61D563FF-BB74-8909-13A4-AB1EF0BF6C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19" y="3071925"/>
            <a:ext cx="2161290" cy="35453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E5DD06-7ACE-1FFD-5C4C-B6E0F58F11AE}"/>
              </a:ext>
            </a:extLst>
          </p:cNvPr>
          <p:cNvCxnSpPr>
            <a:cxnSpLocks/>
          </p:cNvCxnSpPr>
          <p:nvPr/>
        </p:nvCxnSpPr>
        <p:spPr>
          <a:xfrm>
            <a:off x="9479586" y="2855442"/>
            <a:ext cx="555002" cy="764058"/>
          </a:xfrm>
          <a:prstGeom prst="straightConnector1">
            <a:avLst/>
          </a:prstGeom>
          <a:ln w="57150">
            <a:solidFill>
              <a:srgbClr val="7CFF0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431AAA-D3AB-9D6E-1014-A772E2F87152}"/>
              </a:ext>
            </a:extLst>
          </p:cNvPr>
          <p:cNvCxnSpPr>
            <a:cxnSpLocks/>
          </p:cNvCxnSpPr>
          <p:nvPr/>
        </p:nvCxnSpPr>
        <p:spPr>
          <a:xfrm flipV="1">
            <a:off x="9459947" y="5368509"/>
            <a:ext cx="0" cy="1555389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735101-346B-06FA-8990-2EC4F3BD9DE1}"/>
              </a:ext>
            </a:extLst>
          </p:cNvPr>
          <p:cNvCxnSpPr>
            <a:cxnSpLocks/>
          </p:cNvCxnSpPr>
          <p:nvPr/>
        </p:nvCxnSpPr>
        <p:spPr>
          <a:xfrm>
            <a:off x="9273838" y="6751077"/>
            <a:ext cx="4276206" cy="0"/>
          </a:xfrm>
          <a:prstGeom prst="line">
            <a:avLst/>
          </a:prstGeom>
          <a:ln w="38100">
            <a:solidFill>
              <a:srgbClr val="FF117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B408-0EC2-B102-F5DF-9058A6E0A25E}"/>
              </a:ext>
            </a:extLst>
          </p:cNvPr>
          <p:cNvSpPr txBox="1"/>
          <p:nvPr/>
        </p:nvSpPr>
        <p:spPr>
          <a:xfrm>
            <a:off x="13031581" y="6684146"/>
            <a:ext cx="3080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34E6D7-3087-F53C-54B9-3718C56B6F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00" y="4969137"/>
            <a:ext cx="547094" cy="351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F6D305-179D-FD52-D74D-E61D7423F070}"/>
              </a:ext>
            </a:extLst>
          </p:cNvPr>
          <p:cNvSpPr txBox="1"/>
          <p:nvPr/>
        </p:nvSpPr>
        <p:spPr>
          <a:xfrm>
            <a:off x="9151424" y="6721405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7F0E86-F4CF-2398-F3AC-CA4C3F85FEA4}"/>
              </a:ext>
            </a:extLst>
          </p:cNvPr>
          <p:cNvSpPr/>
          <p:nvPr/>
        </p:nvSpPr>
        <p:spPr>
          <a:xfrm flipV="1">
            <a:off x="9358021" y="5646802"/>
            <a:ext cx="3903558" cy="80550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06298D-22BE-F557-A675-9D669EF89369}"/>
              </a:ext>
            </a:extLst>
          </p:cNvPr>
          <p:cNvCxnSpPr>
            <a:cxnSpLocks/>
          </p:cNvCxnSpPr>
          <p:nvPr/>
        </p:nvCxnSpPr>
        <p:spPr>
          <a:xfrm>
            <a:off x="9358021" y="5656544"/>
            <a:ext cx="217140" cy="0"/>
          </a:xfrm>
          <a:prstGeom prst="line">
            <a:avLst/>
          </a:prstGeom>
          <a:ln w="38100">
            <a:solidFill>
              <a:srgbClr val="FF1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BEF674-00F7-3BF8-5E79-485EBE212D44}"/>
              </a:ext>
            </a:extLst>
          </p:cNvPr>
          <p:cNvSpPr/>
          <p:nvPr/>
        </p:nvSpPr>
        <p:spPr>
          <a:xfrm>
            <a:off x="9459523" y="5677649"/>
            <a:ext cx="3789196" cy="1069729"/>
          </a:xfrm>
          <a:custGeom>
            <a:avLst/>
            <a:gdLst>
              <a:gd name="connsiteX0" fmla="*/ 0 w 3657600"/>
              <a:gd name="connsiteY0" fmla="*/ 0 h 807396"/>
              <a:gd name="connsiteX1" fmla="*/ 1118681 w 3657600"/>
              <a:gd name="connsiteY1" fmla="*/ 63229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468957 w 3657600"/>
              <a:gd name="connsiteY1" fmla="*/ 718568 h 807396"/>
              <a:gd name="connsiteX2" fmla="*/ 3657600 w 3657600"/>
              <a:gd name="connsiteY2" fmla="*/ 807396 h 807396"/>
              <a:gd name="connsiteX0" fmla="*/ 0 w 3657600"/>
              <a:gd name="connsiteY0" fmla="*/ 0 h 884146"/>
              <a:gd name="connsiteX1" fmla="*/ 468957 w 3657600"/>
              <a:gd name="connsiteY1" fmla="*/ 718568 h 884146"/>
              <a:gd name="connsiteX2" fmla="*/ 3657600 w 3657600"/>
              <a:gd name="connsiteY2" fmla="*/ 807396 h 884146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28391"/>
              <a:gd name="connsiteX1" fmla="*/ 358627 w 3657600"/>
              <a:gd name="connsiteY1" fmla="*/ 620795 h 828391"/>
              <a:gd name="connsiteX2" fmla="*/ 3657600 w 3657600"/>
              <a:gd name="connsiteY2" fmla="*/ 807396 h 828391"/>
              <a:gd name="connsiteX0" fmla="*/ 0 w 3657600"/>
              <a:gd name="connsiteY0" fmla="*/ 0 h 809840"/>
              <a:gd name="connsiteX1" fmla="*/ 358627 w 3657600"/>
              <a:gd name="connsiteY1" fmla="*/ 620795 h 809840"/>
              <a:gd name="connsiteX2" fmla="*/ 3657600 w 3657600"/>
              <a:gd name="connsiteY2" fmla="*/ 807396 h 809840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29582"/>
              <a:gd name="connsiteX1" fmla="*/ 196809 w 3657600"/>
              <a:gd name="connsiteY1" fmla="*/ 666806 h 829582"/>
              <a:gd name="connsiteX2" fmla="*/ 3657600 w 3657600"/>
              <a:gd name="connsiteY2" fmla="*/ 807396 h 829582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6680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196809 w 3657600"/>
              <a:gd name="connsiteY1" fmla="*/ 68981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261168 w 3657600"/>
              <a:gd name="connsiteY1" fmla="*/ 66105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39 w 3657600"/>
              <a:gd name="connsiteY1" fmla="*/ 69700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30125 w 3657600"/>
              <a:gd name="connsiteY1" fmla="*/ 617922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  <a:gd name="connsiteX0" fmla="*/ 0 w 3657600"/>
              <a:gd name="connsiteY0" fmla="*/ 0 h 807396"/>
              <a:gd name="connsiteX1" fmla="*/ 307140 w 3657600"/>
              <a:gd name="connsiteY1" fmla="*/ 668246 h 807396"/>
              <a:gd name="connsiteX2" fmla="*/ 3657600 w 3657600"/>
              <a:gd name="connsiteY2" fmla="*/ 807396 h 80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807396">
                <a:moveTo>
                  <a:pt x="0" y="0"/>
                </a:moveTo>
                <a:cubicBezTo>
                  <a:pt x="78011" y="411820"/>
                  <a:pt x="160928" y="549017"/>
                  <a:pt x="307140" y="668246"/>
                </a:cubicBezTo>
                <a:cubicBezTo>
                  <a:pt x="524147" y="822942"/>
                  <a:pt x="1768923" y="801508"/>
                  <a:pt x="3657600" y="807396"/>
                </a:cubicBezTo>
              </a:path>
            </a:pathLst>
          </a:custGeom>
          <a:noFill/>
          <a:ln w="28575"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B3516-5155-403B-DFE6-19A95625E7B2}"/>
              </a:ext>
            </a:extLst>
          </p:cNvPr>
          <p:cNvSpPr txBox="1"/>
          <p:nvPr/>
        </p:nvSpPr>
        <p:spPr>
          <a:xfrm>
            <a:off x="10195550" y="5396309"/>
            <a:ext cx="41954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critically damped response</a:t>
            </a:r>
          </a:p>
        </p:txBody>
      </p:sp>
    </p:spTree>
    <p:extLst>
      <p:ext uri="{BB962C8B-B14F-4D97-AF65-F5344CB8AC3E}">
        <p14:creationId xmlns:p14="http://schemas.microsoft.com/office/powerpoint/2010/main" val="969842534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</p:spTree>
    <p:extLst>
      <p:ext uri="{BB962C8B-B14F-4D97-AF65-F5344CB8AC3E}">
        <p14:creationId xmlns:p14="http://schemas.microsoft.com/office/powerpoint/2010/main" val="2019675248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5E9-B8C9-344E-22E3-3349214E4CC4}"/>
              </a:ext>
            </a:extLst>
          </p:cNvPr>
          <p:cNvSpPr/>
          <p:nvPr/>
        </p:nvSpPr>
        <p:spPr>
          <a:xfrm>
            <a:off x="3686176" y="516288"/>
            <a:ext cx="5336550" cy="5617812"/>
          </a:xfrm>
          <a:prstGeom prst="rect">
            <a:avLst/>
          </a:prstGeom>
          <a:noFill/>
          <a:ln>
            <a:solidFill>
              <a:srgbClr val="7CFF0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DDDF4-2A16-0BED-CA27-0EC3CD560644}"/>
              </a:ext>
            </a:extLst>
          </p:cNvPr>
          <p:cNvSpPr/>
          <p:nvPr/>
        </p:nvSpPr>
        <p:spPr>
          <a:xfrm>
            <a:off x="9394185" y="2669338"/>
            <a:ext cx="2592315" cy="1324961"/>
          </a:xfrm>
          <a:prstGeom prst="rect">
            <a:avLst/>
          </a:prstGeom>
          <a:noFill/>
          <a:ln w="38100">
            <a:solidFill>
              <a:srgbClr val="FF11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(plant)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ECACE2-389B-56F5-9AE5-205BE738AB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90217" y="3331819"/>
            <a:ext cx="50396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876F6A-1C31-AD52-03AF-ED5F0215B59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986500" y="3331817"/>
            <a:ext cx="468054" cy="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5C241-4884-B0D0-6867-F8FB788C80B8}"/>
              </a:ext>
            </a:extLst>
          </p:cNvPr>
          <p:cNvCxnSpPr>
            <a:cxnSpLocks/>
          </p:cNvCxnSpPr>
          <p:nvPr/>
        </p:nvCxnSpPr>
        <p:spPr>
          <a:xfrm>
            <a:off x="3519513" y="3331818"/>
            <a:ext cx="4032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06466B5-3BAF-07A4-185E-3BB2DA609891}"/>
              </a:ext>
            </a:extLst>
          </p:cNvPr>
          <p:cNvSpPr/>
          <p:nvPr/>
        </p:nvSpPr>
        <p:spPr>
          <a:xfrm>
            <a:off x="2597801" y="2870962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14451-9BFA-9630-F747-30EE0B24CABD}"/>
              </a:ext>
            </a:extLst>
          </p:cNvPr>
          <p:cNvCxnSpPr>
            <a:cxnSpLocks/>
          </p:cNvCxnSpPr>
          <p:nvPr/>
        </p:nvCxnSpPr>
        <p:spPr>
          <a:xfrm flipV="1">
            <a:off x="3058657" y="3792674"/>
            <a:ext cx="0" cy="291444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6B2D88-A4FE-B8B8-B67B-058F6654E541}"/>
              </a:ext>
            </a:extLst>
          </p:cNvPr>
          <p:cNvSpPr/>
          <p:nvPr/>
        </p:nvSpPr>
        <p:spPr>
          <a:xfrm>
            <a:off x="12454554" y="3209227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F9867-4866-5A03-C59F-AAD47F05AD6E}"/>
              </a:ext>
            </a:extLst>
          </p:cNvPr>
          <p:cNvCxnSpPr>
            <a:cxnSpLocks/>
          </p:cNvCxnSpPr>
          <p:nvPr/>
        </p:nvCxnSpPr>
        <p:spPr>
          <a:xfrm flipV="1">
            <a:off x="12569326" y="3322135"/>
            <a:ext cx="0" cy="33752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542AC-0E23-FF7C-E859-EF8B5398326B}"/>
              </a:ext>
            </a:extLst>
          </p:cNvPr>
          <p:cNvCxnSpPr>
            <a:cxnSpLocks/>
          </p:cNvCxnSpPr>
          <p:nvPr/>
        </p:nvCxnSpPr>
        <p:spPr>
          <a:xfrm flipH="1">
            <a:off x="3058657" y="6707115"/>
            <a:ext cx="951066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50B00-7CBB-08FF-E168-E3F2C89097D0}"/>
              </a:ext>
            </a:extLst>
          </p:cNvPr>
          <p:cNvCxnSpPr>
            <a:cxnSpLocks/>
          </p:cNvCxnSpPr>
          <p:nvPr/>
        </p:nvCxnSpPr>
        <p:spPr>
          <a:xfrm>
            <a:off x="12592234" y="3331816"/>
            <a:ext cx="891949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F59AC8-97BC-B8FA-1548-71FD876DA0EF}"/>
              </a:ext>
            </a:extLst>
          </p:cNvPr>
          <p:cNvCxnSpPr>
            <a:cxnSpLocks/>
          </p:cNvCxnSpPr>
          <p:nvPr/>
        </p:nvCxnSpPr>
        <p:spPr>
          <a:xfrm flipV="1">
            <a:off x="1798600" y="3331816"/>
            <a:ext cx="7992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9F0887-626B-3975-AF23-70865BB2AFFF}"/>
              </a:ext>
            </a:extLst>
          </p:cNvPr>
          <p:cNvSpPr txBox="1"/>
          <p:nvPr/>
        </p:nvSpPr>
        <p:spPr>
          <a:xfrm>
            <a:off x="1024703" y="2724858"/>
            <a:ext cx="9749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ECF54-4BF7-9238-DBDB-11111CD2B56F}"/>
              </a:ext>
            </a:extLst>
          </p:cNvPr>
          <p:cNvSpPr txBox="1"/>
          <p:nvPr/>
        </p:nvSpPr>
        <p:spPr>
          <a:xfrm>
            <a:off x="748002" y="3331816"/>
            <a:ext cx="173098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(set point)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24CEC-6315-91A7-B808-61A5580DD661}"/>
              </a:ext>
            </a:extLst>
          </p:cNvPr>
          <p:cNvSpPr txBox="1"/>
          <p:nvPr/>
        </p:nvSpPr>
        <p:spPr>
          <a:xfrm>
            <a:off x="2305378" y="279588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9C7B8-3CBE-1925-84DB-B60663931C30}"/>
              </a:ext>
            </a:extLst>
          </p:cNvPr>
          <p:cNvSpPr txBox="1"/>
          <p:nvPr/>
        </p:nvSpPr>
        <p:spPr>
          <a:xfrm>
            <a:off x="3128950" y="3726533"/>
            <a:ext cx="2984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2C74AB-687B-4872-C1CD-EEBF0E81EA79}"/>
              </a:ext>
            </a:extLst>
          </p:cNvPr>
          <p:cNvSpPr txBox="1"/>
          <p:nvPr/>
        </p:nvSpPr>
        <p:spPr>
          <a:xfrm>
            <a:off x="12684982" y="2732811"/>
            <a:ext cx="12089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2D40D-DD01-C1E9-9A38-A4C252E98612}"/>
              </a:ext>
            </a:extLst>
          </p:cNvPr>
          <p:cNvSpPr txBox="1"/>
          <p:nvPr/>
        </p:nvSpPr>
        <p:spPr>
          <a:xfrm>
            <a:off x="6592455" y="6168317"/>
            <a:ext cx="15444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41113-DA8C-0DDD-69E3-51802AB2AEC2}"/>
              </a:ext>
            </a:extLst>
          </p:cNvPr>
          <p:cNvSpPr/>
          <p:nvPr/>
        </p:nvSpPr>
        <p:spPr>
          <a:xfrm>
            <a:off x="7978222" y="2869329"/>
            <a:ext cx="921712" cy="921712"/>
          </a:xfrm>
          <a:prstGeom prst="ellipse">
            <a:avLst/>
          </a:prstGeom>
          <a:noFill/>
          <a:ln w="38100">
            <a:solidFill>
              <a:srgbClr val="01F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2D6F5F-7EC3-E614-B01C-815DD7E2D637}"/>
              </a:ext>
            </a:extLst>
          </p:cNvPr>
          <p:cNvSpPr/>
          <p:nvPr/>
        </p:nvSpPr>
        <p:spPr>
          <a:xfrm rot="5400000">
            <a:off x="4415239" y="286975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224FCA3-BF88-4CF1-A505-3C47443B5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6" y="4917378"/>
            <a:ext cx="420483" cy="320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E7644AB-1DA2-3FE4-2560-5AC6813A0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53" y="3177788"/>
            <a:ext cx="357077" cy="3103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0EA139-21AC-80A6-193A-FB1DCB398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06" y="1442796"/>
            <a:ext cx="413809" cy="3437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5E0493-6F43-7B30-FE47-CC777AF03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63" y="4712142"/>
            <a:ext cx="757537" cy="730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BBAE39-339B-67A5-E411-42204F1FD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81" y="1422392"/>
            <a:ext cx="540621" cy="34706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C0AC480-8959-B21B-068C-36A636B7E4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49" y="2906774"/>
            <a:ext cx="1478366" cy="8543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87DE9A8-38F8-DDFF-FD4B-6BCC53D90197}"/>
              </a:ext>
            </a:extLst>
          </p:cNvPr>
          <p:cNvSpPr/>
          <p:nvPr/>
        </p:nvSpPr>
        <p:spPr>
          <a:xfrm>
            <a:off x="5792839" y="279588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E83086-CD53-9005-CBD2-080990DFD5C5}"/>
              </a:ext>
            </a:extLst>
          </p:cNvPr>
          <p:cNvCxnSpPr>
            <a:cxnSpLocks/>
            <a:stCxn id="5" idx="0"/>
            <a:endCxn id="52" idx="1"/>
          </p:cNvCxnSpPr>
          <p:nvPr/>
        </p:nvCxnSpPr>
        <p:spPr>
          <a:xfrm flipV="1">
            <a:off x="5410686" y="333047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B775F2-33B4-5C3B-B977-47522CE02095}"/>
              </a:ext>
            </a:extLst>
          </p:cNvPr>
          <p:cNvCxnSpPr>
            <a:cxnSpLocks/>
            <a:stCxn id="52" idx="3"/>
            <a:endCxn id="3" idx="2"/>
          </p:cNvCxnSpPr>
          <p:nvPr/>
        </p:nvCxnSpPr>
        <p:spPr>
          <a:xfrm flipV="1">
            <a:off x="7609825" y="3330185"/>
            <a:ext cx="368397" cy="29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6C617E-76D7-7004-4F58-CD2A3B6BBD33}"/>
              </a:ext>
            </a:extLst>
          </p:cNvPr>
          <p:cNvSpPr/>
          <p:nvPr/>
        </p:nvSpPr>
        <p:spPr>
          <a:xfrm>
            <a:off x="3921151" y="3214971"/>
            <a:ext cx="230428" cy="2304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64222E-9320-41E7-DC96-2062832030FA}"/>
              </a:ext>
            </a:extLst>
          </p:cNvPr>
          <p:cNvCxnSpPr>
            <a:cxnSpLocks/>
            <a:stCxn id="61" idx="6"/>
            <a:endCxn id="5" idx="3"/>
          </p:cNvCxnSpPr>
          <p:nvPr/>
        </p:nvCxnSpPr>
        <p:spPr>
          <a:xfrm>
            <a:off x="4151579" y="3330185"/>
            <a:ext cx="337396" cy="42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ABD29A1-BDFA-2115-8FD4-26E5289C0424}"/>
              </a:ext>
            </a:extLst>
          </p:cNvPr>
          <p:cNvSpPr/>
          <p:nvPr/>
        </p:nvSpPr>
        <p:spPr>
          <a:xfrm rot="5400000">
            <a:off x="4415239" y="1135498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DBCD8D-C3F0-BFAD-9202-388EA1930D44}"/>
              </a:ext>
            </a:extLst>
          </p:cNvPr>
          <p:cNvSpPr/>
          <p:nvPr/>
        </p:nvSpPr>
        <p:spPr>
          <a:xfrm>
            <a:off x="5792839" y="1061629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F2A1BE-DE9C-0A15-BB1C-E21C46E0F968}"/>
              </a:ext>
            </a:extLst>
          </p:cNvPr>
          <p:cNvCxnSpPr>
            <a:cxnSpLocks/>
            <a:stCxn id="66" idx="0"/>
            <a:endCxn id="69" idx="1"/>
          </p:cNvCxnSpPr>
          <p:nvPr/>
        </p:nvCxnSpPr>
        <p:spPr>
          <a:xfrm flipV="1">
            <a:off x="5410686" y="1596219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36DE72-45C9-08E1-0B2C-BE89D24559B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39078" y="1595924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2AA7943-5B3E-2365-C4E3-149391424529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4038413" y="1596354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2BA752F-350B-5E50-008D-3FA0691C7CAD}"/>
              </a:ext>
            </a:extLst>
          </p:cNvPr>
          <p:cNvSpPr/>
          <p:nvPr/>
        </p:nvSpPr>
        <p:spPr>
          <a:xfrm rot="5400000">
            <a:off x="4416377" y="4617135"/>
            <a:ext cx="1069183" cy="921711"/>
          </a:xfrm>
          <a:prstGeom prst="triangle">
            <a:avLst/>
          </a:prstGeom>
          <a:noFill/>
          <a:ln>
            <a:solidFill>
              <a:srgbClr val="FFF2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5DD6B5-01A3-BCEC-533C-C02C149C8EFA}"/>
              </a:ext>
            </a:extLst>
          </p:cNvPr>
          <p:cNvSpPr/>
          <p:nvPr/>
        </p:nvSpPr>
        <p:spPr>
          <a:xfrm>
            <a:off x="5793977" y="4543266"/>
            <a:ext cx="1816986" cy="1069179"/>
          </a:xfrm>
          <a:prstGeom prst="rect">
            <a:avLst/>
          </a:prstGeom>
          <a:noFill/>
          <a:ln w="38100">
            <a:solidFill>
              <a:srgbClr val="7C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E7302B-41B3-0A63-BDAC-A9D92DB211C4}"/>
              </a:ext>
            </a:extLst>
          </p:cNvPr>
          <p:cNvCxnSpPr>
            <a:cxnSpLocks/>
            <a:stCxn id="73" idx="0"/>
            <a:endCxn id="76" idx="1"/>
          </p:cNvCxnSpPr>
          <p:nvPr/>
        </p:nvCxnSpPr>
        <p:spPr>
          <a:xfrm flipV="1">
            <a:off x="5411824" y="5077856"/>
            <a:ext cx="382153" cy="13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A3BD3D-7C83-41C7-5FC4-4D075FE4FE09}"/>
              </a:ext>
            </a:extLst>
          </p:cNvPr>
          <p:cNvCxnSpPr>
            <a:cxnSpLocks/>
          </p:cNvCxnSpPr>
          <p:nvPr/>
        </p:nvCxnSpPr>
        <p:spPr>
          <a:xfrm flipV="1">
            <a:off x="4036365" y="1595924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C18CF0-E16A-43FE-93CB-833FE451FE5C}"/>
              </a:ext>
            </a:extLst>
          </p:cNvPr>
          <p:cNvCxnSpPr>
            <a:cxnSpLocks/>
          </p:cNvCxnSpPr>
          <p:nvPr/>
        </p:nvCxnSpPr>
        <p:spPr>
          <a:xfrm flipV="1">
            <a:off x="4036365" y="3349260"/>
            <a:ext cx="0" cy="17283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C45AAF-8FB0-0F09-9642-79C83CABCDEE}"/>
              </a:ext>
            </a:extLst>
          </p:cNvPr>
          <p:cNvCxnSpPr>
            <a:cxnSpLocks/>
          </p:cNvCxnSpPr>
          <p:nvPr/>
        </p:nvCxnSpPr>
        <p:spPr>
          <a:xfrm>
            <a:off x="4036365" y="5077561"/>
            <a:ext cx="450562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A342A3-4795-B064-7FA7-CD1CAC054E76}"/>
              </a:ext>
            </a:extLst>
          </p:cNvPr>
          <p:cNvSpPr txBox="1"/>
          <p:nvPr/>
        </p:nvSpPr>
        <p:spPr>
          <a:xfrm>
            <a:off x="4662652" y="521257"/>
            <a:ext cx="2073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proportional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1E2198-5466-5872-865B-FF8D0B5492EB}"/>
              </a:ext>
            </a:extLst>
          </p:cNvPr>
          <p:cNvSpPr txBox="1"/>
          <p:nvPr/>
        </p:nvSpPr>
        <p:spPr>
          <a:xfrm>
            <a:off x="4662652" y="2265196"/>
            <a:ext cx="13190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integral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4C2D5-52F6-F334-907B-A17A71D91D00}"/>
              </a:ext>
            </a:extLst>
          </p:cNvPr>
          <p:cNvSpPr txBox="1"/>
          <p:nvPr/>
        </p:nvSpPr>
        <p:spPr>
          <a:xfrm>
            <a:off x="4663471" y="4000379"/>
            <a:ext cx="16662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derivative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E1C5C6-854D-6904-48DD-094D1EBDDBAF}"/>
              </a:ext>
            </a:extLst>
          </p:cNvPr>
          <p:cNvCxnSpPr>
            <a:cxnSpLocks/>
          </p:cNvCxnSpPr>
          <p:nvPr/>
        </p:nvCxnSpPr>
        <p:spPr>
          <a:xfrm>
            <a:off x="7622914" y="1597495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559406-1AE0-F1B8-5626-9D0C6CD59A85}"/>
              </a:ext>
            </a:extLst>
          </p:cNvPr>
          <p:cNvCxnSpPr>
            <a:cxnSpLocks/>
          </p:cNvCxnSpPr>
          <p:nvPr/>
        </p:nvCxnSpPr>
        <p:spPr>
          <a:xfrm>
            <a:off x="8439078" y="3804156"/>
            <a:ext cx="0" cy="1273405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00731-3C20-625B-B6D7-06F168DEC94B}"/>
              </a:ext>
            </a:extLst>
          </p:cNvPr>
          <p:cNvCxnSpPr>
            <a:cxnSpLocks/>
          </p:cNvCxnSpPr>
          <p:nvPr/>
        </p:nvCxnSpPr>
        <p:spPr>
          <a:xfrm>
            <a:off x="7622914" y="5077561"/>
            <a:ext cx="81616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D25AAEB-0630-1DD9-08A0-76C0FDAFC0A9}"/>
              </a:ext>
            </a:extLst>
          </p:cNvPr>
          <p:cNvSpPr txBox="1"/>
          <p:nvPr/>
        </p:nvSpPr>
        <p:spPr>
          <a:xfrm>
            <a:off x="8505646" y="2371243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30C26F-F219-BEB6-F8B8-818D295D3A1D}"/>
              </a:ext>
            </a:extLst>
          </p:cNvPr>
          <p:cNvSpPr txBox="1"/>
          <p:nvPr/>
        </p:nvSpPr>
        <p:spPr>
          <a:xfrm>
            <a:off x="7647488" y="2796581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7419F9-0DD1-ECDB-69E5-AA26F4EB214C}"/>
              </a:ext>
            </a:extLst>
          </p:cNvPr>
          <p:cNvSpPr txBox="1"/>
          <p:nvPr/>
        </p:nvSpPr>
        <p:spPr>
          <a:xfrm>
            <a:off x="8497653" y="3677879"/>
            <a:ext cx="3690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A1AE1-9A20-58D8-47F2-5E7BD18CDB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1" y="3518003"/>
            <a:ext cx="540621" cy="347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F9B03-2DC9-EFEB-8C5B-8F0B1A2FF5DF}"/>
              </a:ext>
            </a:extLst>
          </p:cNvPr>
          <p:cNvSpPr txBox="1"/>
          <p:nvPr/>
        </p:nvSpPr>
        <p:spPr>
          <a:xfrm>
            <a:off x="3685508" y="5596899"/>
            <a:ext cx="22417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PID controller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894E9A-6146-97D5-6EBA-5C6D29EB8A79}"/>
              </a:ext>
            </a:extLst>
          </p:cNvPr>
          <p:cNvSpPr/>
          <p:nvPr/>
        </p:nvSpPr>
        <p:spPr>
          <a:xfrm>
            <a:off x="9673486" y="2786125"/>
            <a:ext cx="2033713" cy="1097206"/>
          </a:xfrm>
          <a:prstGeom prst="ellipse">
            <a:avLst/>
          </a:prstGeom>
          <a:noFill/>
          <a:ln w="38100"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909F7-3EF1-B6AF-E515-F2AD3ACF526D}"/>
              </a:ext>
            </a:extLst>
          </p:cNvPr>
          <p:cNvSpPr txBox="1"/>
          <p:nvPr/>
        </p:nvSpPr>
        <p:spPr>
          <a:xfrm>
            <a:off x="9934301" y="4301218"/>
            <a:ext cx="15120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E0000"/>
                </a:solidFill>
              </a:rPr>
              <a:t>is known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A13BA-865B-D49F-7659-435C4AC740C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690342" y="3883331"/>
            <a:ext cx="1" cy="417887"/>
          </a:xfrm>
          <a:prstGeom prst="straightConnector1">
            <a:avLst/>
          </a:prstGeom>
          <a:ln w="19050">
            <a:solidFill>
              <a:srgbClr val="FE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965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5569</Words>
  <Application>Microsoft Office PowerPoint</Application>
  <PresentationFormat>Custom</PresentationFormat>
  <Paragraphs>1824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75</cp:revision>
  <dcterms:created xsi:type="dcterms:W3CDTF">2006-08-16T00:00:00Z</dcterms:created>
  <dcterms:modified xsi:type="dcterms:W3CDTF">2023-07-29T18:48:03Z</dcterms:modified>
</cp:coreProperties>
</file>