
<file path=[Content_Types].xml><?xml version="1.0" encoding="utf-8"?>
<Types xmlns="http://schemas.openxmlformats.org/package/2006/content-types">
  <Override PartName="/docProps/app.xml" ContentType="application/vnd.openxmlformats-officedocument.extended-properties+xml"/>
  <Override PartName="/docProps/core.xml" ContentType="application/vnd.openxmlformats-package.core-properties+xml"/>
  <Override PartName="/_rels/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_rels/presentation.xml.rels" ContentType="application/vnd.openxmlformats-package.relationships+xml"/>
  <Override PartName="/ppt/media/image2.png" ContentType="image/png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63A817ED-9C4C-4CB5-BA7F-507C06EA2450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29560" y="155916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基于深度强化学习的四足机器人倒地爬起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王声傲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2020.5.10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目前进展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0.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整体框架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高层算法产生关节目标位置轨迹，目标位置通过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PD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控制产生关节力矩，输入到仿真引擎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PD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参数参考自绝影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现在所用参数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关节设定了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2.0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的阻尼系数和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30Nm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的最大力矩限制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控制频率是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20Hz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，仿真频率是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500Hz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目前进展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1.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暑研期间的前置工作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手动规划了一条特定的位置轨迹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使用进化算法对轨迹进行了优化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惩罚函数组成：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主要部分：与机身垂直的单位向量和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(0, 0, -1)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向量之差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次要部分：训练初期权重较低，随训练进行逐渐提高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各关节位置和预设的恢复后位置之差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各关节速度的平方和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各关节加速度的平方和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各关节给定力矩的平方和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本次给定力矩和上次给定力矩之差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目前进展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 DRL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预训练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采用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Google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的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spinningup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强化学习框架，惩罚函数更改为与目标轨迹位置的均方差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每次迭代都从固定的摔倒位置开始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落入局部最优，机器人只能翻身到一半然后停住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目前进展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 DRL-PPO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惩罚函数更改为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ppo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算法的目标函数（一种结合了极大似然思想和信赖域的函数）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初始跌倒状态加入了一定的随机性，以跳出局部最优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目前能够从侧躺状态翻起，其它一些状态仍然不行（例如把腿压在了身子下面）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一些疑问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接下来是否应该继续提高泛化性？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是否要测试并对比某些关键性能指标？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有没有可能在实机上进行验证？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论文构架应该如何？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2020-05-10T11:45:28Z</dcterms:created>
  <dc:creator/>
  <dc:description/>
  <dc:language>en-US</dc:language>
  <cp:lastModifiedBy/>
  <dcterms:modified xsi:type="dcterms:W3CDTF">2020-05-10T15:01:37Z</dcterms:modified>
  <cp:revision>6</cp:revision>
  <dc:subject/>
  <dc:title/>
</cp:coreProperties>
</file>