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sldIdLst>
    <p:sldId id="261" r:id="rId3"/>
    <p:sldId id="493" r:id="rId4"/>
    <p:sldId id="495" r:id="rId5"/>
    <p:sldId id="496" r:id="rId6"/>
    <p:sldId id="449" r:id="rId7"/>
    <p:sldId id="497" r:id="rId8"/>
    <p:sldId id="262" r:id="rId9"/>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_DB">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4D8054E3-407D-A945-A989-C467761F4CAA}"/>
              </a:ext>
            </a:extLst>
          </p:cNvPr>
          <p:cNvCxnSpPr>
            <a:cxnSpLocks/>
          </p:cNvCxnSpPr>
          <p:nvPr userDrawn="1"/>
        </p:nvCxnSpPr>
        <p:spPr>
          <a:xfrm>
            <a:off x="317500" y="4429125"/>
            <a:ext cx="623888" cy="0"/>
          </a:xfrm>
          <a:prstGeom prst="straightConnector1">
            <a:avLst/>
          </a:prstGeom>
          <a:ln w="25400" cap="sq">
            <a:solidFill>
              <a:srgbClr val="FF9900"/>
            </a:solidFill>
            <a:miter lim="800000"/>
            <a:tailEnd type="arrow" w="lg" len="med"/>
          </a:ln>
        </p:spPr>
        <p:style>
          <a:lnRef idx="1">
            <a:schemeClr val="accent2"/>
          </a:lnRef>
          <a:fillRef idx="0">
            <a:schemeClr val="accent2"/>
          </a:fillRef>
          <a:effectRef idx="0">
            <a:schemeClr val="accent2"/>
          </a:effectRef>
          <a:fontRef idx="minor">
            <a:schemeClr val="tx1"/>
          </a:fontRef>
        </p:style>
      </p:cxn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153176" y="1472540"/>
            <a:ext cx="9650116" cy="2595563"/>
          </a:xfrm>
        </p:spPr>
        <p:txBody>
          <a:bodyPr anchor="b"/>
          <a:lstStyle>
            <a:lvl1pPr algn="l">
              <a:defRPr sz="6000"/>
            </a:lvl1pPr>
          </a:lstStyle>
          <a:p>
            <a:endParaRPr lang="en-US" dirty="0"/>
          </a:p>
        </p:txBody>
      </p:sp>
      <p:sp>
        <p:nvSpPr>
          <p:cNvPr id="3" name="Subtitle 2">
            <a:extLst>
              <a:ext uri="{FF2B5EF4-FFF2-40B4-BE49-F238E27FC236}">
                <a16:creationId xmlns:a16="http://schemas.microsoft.com/office/drawing/2014/main" id="{682A6CFD-C467-C34F-84AB-0F24ADA4B65F}"/>
              </a:ext>
            </a:extLst>
          </p:cNvPr>
          <p:cNvSpPr>
            <a:spLocks noGrp="1"/>
          </p:cNvSpPr>
          <p:nvPr>
            <p:ph type="subTitle" idx="1"/>
          </p:nvPr>
        </p:nvSpPr>
        <p:spPr>
          <a:xfrm>
            <a:off x="1090550" y="4289067"/>
            <a:ext cx="8827042" cy="379817"/>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319A56CC-D6BC-4144-9E21-B2E281EF13AC}"/>
              </a:ext>
            </a:extLst>
          </p:cNvPr>
          <p:cNvSpPr>
            <a:spLocks noGrp="1"/>
          </p:cNvSpPr>
          <p:nvPr>
            <p:ph type="ftr" sz="quarter" idx="10"/>
          </p:nvPr>
        </p:nvSpPr>
        <p:spPr>
          <a:xfrm>
            <a:off x="1090613" y="6249988"/>
            <a:ext cx="4462462"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6" name="Slide Number Placeholder 5">
            <a:extLst>
              <a:ext uri="{FF2B5EF4-FFF2-40B4-BE49-F238E27FC236}">
                <a16:creationId xmlns:a16="http://schemas.microsoft.com/office/drawing/2014/main" id="{ACAA8925-7841-9946-AC16-5C8989B68BB3}"/>
              </a:ext>
            </a:extLst>
          </p:cNvPr>
          <p:cNvSpPr>
            <a:spLocks noGrp="1"/>
          </p:cNvSpPr>
          <p:nvPr>
            <p:ph type="sldNum" sz="quarter" idx="11"/>
          </p:nvPr>
        </p:nvSpPr>
        <p:spPr/>
        <p:txBody>
          <a:bodyPr/>
          <a:lstStyle>
            <a:lvl1pPr algn="r">
              <a:defRPr sz="1200">
                <a:solidFill>
                  <a:schemeClr val="bg1"/>
                </a:solidFill>
                <a:latin typeface="Arial" panose="020B0604020202020204" pitchFamily="34" charset="0"/>
                <a:cs typeface="Arial" panose="020B0604020202020204" pitchFamily="34" charset="0"/>
              </a:defRPr>
            </a:lvl1pPr>
          </a:lstStyle>
          <a:p>
            <a:pPr>
              <a:defRPr/>
            </a:pPr>
            <a:fld id="{8058FD55-336A-5A48-A65B-1A6E542D60DA}" type="slidenum">
              <a:rPr lang="en-US"/>
              <a:pPr>
                <a:defRPr/>
              </a:pPr>
              <a:t>‹#›</a:t>
            </a:fld>
            <a:endParaRPr lang="en-US" dirty="0"/>
          </a:p>
        </p:txBody>
      </p:sp>
    </p:spTree>
    <p:extLst>
      <p:ext uri="{BB962C8B-B14F-4D97-AF65-F5344CB8AC3E}">
        <p14:creationId xmlns:p14="http://schemas.microsoft.com/office/powerpoint/2010/main" val="794930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2" name="Rectangle 11">
            <a:extLst>
              <a:ext uri="{FF2B5EF4-FFF2-40B4-BE49-F238E27FC236}">
                <a16:creationId xmlns:a16="http://schemas.microsoft.com/office/drawing/2014/main" id="{2CEFD7A1-B59A-E74B-987E-4F3A5619B92B}"/>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443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1" name="Rectangle 10">
            <a:extLst>
              <a:ext uri="{FF2B5EF4-FFF2-40B4-BE49-F238E27FC236}">
                <a16:creationId xmlns:a16="http://schemas.microsoft.com/office/drawing/2014/main" id="{BA3496EC-284D-9741-BC99-3601E0B77DF8}"/>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0498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2" name="Rectangle 11">
            <a:extLst>
              <a:ext uri="{FF2B5EF4-FFF2-40B4-BE49-F238E27FC236}">
                <a16:creationId xmlns:a16="http://schemas.microsoft.com/office/drawing/2014/main" id="{0AABE0FF-BF8E-FE44-8BDA-8409E07BCCD2}"/>
              </a:ext>
            </a:extLst>
          </p:cNvPr>
          <p:cNvSpPr/>
          <p:nvPr userDrawn="1"/>
        </p:nvSpPr>
        <p:spPr>
          <a:xfrm>
            <a:off x="0" y="0"/>
            <a:ext cx="12191999" cy="6857999"/>
          </a:xfrm>
          <a:prstGeom prst="rect">
            <a:avLst/>
          </a:prstGeom>
          <a:noFill/>
          <a:ln w="177800">
            <a:gradFill>
              <a:gsLst>
                <a:gs pos="100000">
                  <a:srgbClr val="FF5252"/>
                </a:gs>
                <a:gs pos="0">
                  <a:srgbClr val="BF0816"/>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4239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1" name="Rectangle 10">
            <a:extLst>
              <a:ext uri="{FF2B5EF4-FFF2-40B4-BE49-F238E27FC236}">
                <a16:creationId xmlns:a16="http://schemas.microsoft.com/office/drawing/2014/main" id="{3250AC82-3443-3549-9942-0C4A203E5D7E}"/>
              </a:ext>
            </a:extLst>
          </p:cNvPr>
          <p:cNvSpPr/>
          <p:nvPr userDrawn="1"/>
        </p:nvSpPr>
        <p:spPr>
          <a:xfrm>
            <a:off x="0" y="0"/>
            <a:ext cx="12191999" cy="6857999"/>
          </a:xfrm>
          <a:prstGeom prst="rect">
            <a:avLst/>
          </a:prstGeom>
          <a:noFill/>
          <a:ln w="177800">
            <a:gradFill>
              <a:gsLst>
                <a:gs pos="0">
                  <a:srgbClr val="2E27AD"/>
                </a:gs>
                <a:gs pos="100000">
                  <a:srgbClr val="527F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7104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2" name="Rectangle 11">
            <a:extLst>
              <a:ext uri="{FF2B5EF4-FFF2-40B4-BE49-F238E27FC236}">
                <a16:creationId xmlns:a16="http://schemas.microsoft.com/office/drawing/2014/main" id="{22E7BC8E-AC3C-8144-AA7D-EE13166FF4DA}"/>
              </a:ext>
            </a:extLst>
          </p:cNvPr>
          <p:cNvSpPr/>
          <p:nvPr userDrawn="1"/>
        </p:nvSpPr>
        <p:spPr>
          <a:xfrm>
            <a:off x="0" y="0"/>
            <a:ext cx="12191999" cy="6857999"/>
          </a:xfrm>
          <a:prstGeom prst="rect">
            <a:avLst/>
          </a:prstGeom>
          <a:noFill/>
          <a:ln w="177800">
            <a:gradFill>
              <a:gsLst>
                <a:gs pos="0">
                  <a:srgbClr val="067F68"/>
                </a:gs>
                <a:gs pos="100000">
                  <a:srgbClr val="16BF9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7684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eneral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7" name="Title Placeholder 1">
            <a:extLst>
              <a:ext uri="{FF2B5EF4-FFF2-40B4-BE49-F238E27FC236}">
                <a16:creationId xmlns:a16="http://schemas.microsoft.com/office/drawing/2014/main" id="{B207C19A-10F2-DC4C-A114-BD06DDA4D067}"/>
              </a:ext>
            </a:extLst>
          </p:cNvPr>
          <p:cNvSpPr>
            <a:spLocks noGrp="1"/>
          </p:cNvSpPr>
          <p:nvPr>
            <p:ph type="title"/>
          </p:nvPr>
        </p:nvSpPr>
        <p:spPr>
          <a:xfrm>
            <a:off x="240941" y="365126"/>
            <a:ext cx="11710118" cy="644278"/>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3086822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General_DB_with border">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7" name="Title Placeholder 1">
            <a:extLst>
              <a:ext uri="{FF2B5EF4-FFF2-40B4-BE49-F238E27FC236}">
                <a16:creationId xmlns:a16="http://schemas.microsoft.com/office/drawing/2014/main" id="{B207C19A-10F2-DC4C-A114-BD06DDA4D067}"/>
              </a:ext>
            </a:extLst>
          </p:cNvPr>
          <p:cNvSpPr>
            <a:spLocks noGrp="1"/>
          </p:cNvSpPr>
          <p:nvPr>
            <p:ph type="title"/>
          </p:nvPr>
        </p:nvSpPr>
        <p:spPr>
          <a:xfrm>
            <a:off x="240941" y="365126"/>
            <a:ext cx="11710118" cy="644278"/>
          </a:xfrm>
          <a:prstGeom prst="rect">
            <a:avLst/>
          </a:prstGeom>
        </p:spPr>
        <p:txBody>
          <a:bodyPr vert="horz" lIns="91440" tIns="45720" rIns="91440" bIns="45720" rtlCol="0" anchor="ctr">
            <a:normAutofit/>
          </a:bodyPr>
          <a:lstStyle/>
          <a:p>
            <a:r>
              <a:rPr lang="en-US" dirty="0"/>
              <a:t>Click to edit Master title style</a:t>
            </a:r>
          </a:p>
        </p:txBody>
      </p:sp>
      <p:sp>
        <p:nvSpPr>
          <p:cNvPr id="5" name="Rectangle 4">
            <a:extLst>
              <a:ext uri="{FF2B5EF4-FFF2-40B4-BE49-F238E27FC236}">
                <a16:creationId xmlns:a16="http://schemas.microsoft.com/office/drawing/2014/main" id="{EA166181-F864-C343-A88F-DB7DCD541A87}"/>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8974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General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6" name="Title 1">
            <a:extLst>
              <a:ext uri="{FF2B5EF4-FFF2-40B4-BE49-F238E27FC236}">
                <a16:creationId xmlns:a16="http://schemas.microsoft.com/office/drawing/2014/main" id="{887E2AA1-D28E-9D46-A6F6-00A2AED599CE}"/>
              </a:ext>
            </a:extLst>
          </p:cNvPr>
          <p:cNvSpPr>
            <a:spLocks noGrp="1"/>
          </p:cNvSpPr>
          <p:nvPr>
            <p:ph type="title"/>
          </p:nvPr>
        </p:nvSpPr>
        <p:spPr>
          <a:xfrm>
            <a:off x="240941" y="365126"/>
            <a:ext cx="8638016" cy="644278"/>
          </a:xfrm>
        </p:spPr>
        <p:txBody>
          <a:bodyPr/>
          <a:lstStyle/>
          <a:p>
            <a:endParaRPr lang="en-US" dirty="0"/>
          </a:p>
        </p:txBody>
      </p:sp>
      <p:sp>
        <p:nvSpPr>
          <p:cNvPr id="11" name="Rectangle 10">
            <a:extLst>
              <a:ext uri="{FF2B5EF4-FFF2-40B4-BE49-F238E27FC236}">
                <a16:creationId xmlns:a16="http://schemas.microsoft.com/office/drawing/2014/main" id="{076A3C39-7C78-5045-880C-C965591F6342}"/>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5D3CDE21-FCDE-5A4B-96F3-1AFD7A38468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General Services</a:t>
            </a:r>
          </a:p>
        </p:txBody>
      </p:sp>
      <p:sp>
        <p:nvSpPr>
          <p:cNvPr id="13" name="Title 1">
            <a:extLst>
              <a:ext uri="{FF2B5EF4-FFF2-40B4-BE49-F238E27FC236}">
                <a16:creationId xmlns:a16="http://schemas.microsoft.com/office/drawing/2014/main" id="{32623813-1B5B-E74B-8EA6-772F60BAE2EC}"/>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14" name="Straight Connector 13">
            <a:extLst>
              <a:ext uri="{FF2B5EF4-FFF2-40B4-BE49-F238E27FC236}">
                <a16:creationId xmlns:a16="http://schemas.microsoft.com/office/drawing/2014/main" id="{965E8E0D-B7B0-A343-AFAD-10F5D3252BB0}"/>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15" name="Text Placeholder 23">
            <a:extLst>
              <a:ext uri="{FF2B5EF4-FFF2-40B4-BE49-F238E27FC236}">
                <a16:creationId xmlns:a16="http://schemas.microsoft.com/office/drawing/2014/main" id="{0CF80B5E-C510-0141-968B-86F24570A53C}"/>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8" name="Rectangle 7">
            <a:extLst>
              <a:ext uri="{FF2B5EF4-FFF2-40B4-BE49-F238E27FC236}">
                <a16:creationId xmlns:a16="http://schemas.microsoft.com/office/drawing/2014/main" id="{F8307D0B-9AEF-8446-9398-7628B111C4DC}"/>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64669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33" name="Rectangle 32">
            <a:extLst>
              <a:ext uri="{FF2B5EF4-FFF2-40B4-BE49-F238E27FC236}">
                <a16:creationId xmlns:a16="http://schemas.microsoft.com/office/drawing/2014/main" id="{509EAC6D-9EC0-2E48-957C-C1BFB92DEF00}"/>
              </a:ext>
            </a:extLst>
          </p:cNvPr>
          <p:cNvSpPr/>
          <p:nvPr userDrawn="1"/>
        </p:nvSpPr>
        <p:spPr>
          <a:xfrm>
            <a:off x="0" y="0"/>
            <a:ext cx="12191999" cy="6857999"/>
          </a:xfrm>
          <a:prstGeom prst="rect">
            <a:avLst/>
          </a:prstGeom>
          <a:noFill/>
          <a:ln w="177800">
            <a:gradFill>
              <a:gsLst>
                <a:gs pos="0">
                  <a:srgbClr val="4D27AA"/>
                </a:gs>
                <a:gs pos="100000">
                  <a:srgbClr val="A1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82527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ext only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33" name="Rectangle 32">
            <a:extLst>
              <a:ext uri="{FF2B5EF4-FFF2-40B4-BE49-F238E27FC236}">
                <a16:creationId xmlns:a16="http://schemas.microsoft.com/office/drawing/2014/main" id="{509EAC6D-9EC0-2E48-957C-C1BFB92DEF00}"/>
              </a:ext>
            </a:extLst>
          </p:cNvPr>
          <p:cNvSpPr/>
          <p:nvPr userDrawn="1"/>
        </p:nvSpPr>
        <p:spPr>
          <a:xfrm>
            <a:off x="0" y="0"/>
            <a:ext cx="12191999" cy="6857999"/>
          </a:xfrm>
          <a:prstGeom prst="rect">
            <a:avLst/>
          </a:prstGeom>
          <a:noFill/>
          <a:ln w="177800">
            <a:gradFill>
              <a:gsLst>
                <a:gs pos="0">
                  <a:srgbClr val="4D27AA"/>
                </a:gs>
                <a:gs pos="100000">
                  <a:srgbClr val="A1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2372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_DB">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6CFDB4-BF0F-1547-857E-0CCD3E9EB72F}"/>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Title Placeholder 1">
            <a:extLst>
              <a:ext uri="{FF2B5EF4-FFF2-40B4-BE49-F238E27FC236}">
                <a16:creationId xmlns:a16="http://schemas.microsoft.com/office/drawing/2014/main" id="{B207C19A-10F2-DC4C-A114-BD06DDA4D067}"/>
              </a:ext>
            </a:extLst>
          </p:cNvPr>
          <p:cNvSpPr>
            <a:spLocks noGrp="1"/>
          </p:cNvSpPr>
          <p:nvPr>
            <p:ph type="title"/>
          </p:nvPr>
        </p:nvSpPr>
        <p:spPr>
          <a:xfrm>
            <a:off x="240941" y="365126"/>
            <a:ext cx="11710118" cy="644278"/>
          </a:xfrm>
          <a:prstGeom prst="rect">
            <a:avLst/>
          </a:prstGeom>
        </p:spPr>
        <p:txBody>
          <a:bodyPr rtlCol="0">
            <a:normAutofit/>
          </a:bodyPr>
          <a:lstStyle/>
          <a:p>
            <a:r>
              <a:rPr lang="en-US" dirty="0"/>
              <a:t>Click to edit Master title style</a:t>
            </a:r>
          </a:p>
        </p:txBody>
      </p:sp>
      <p:sp>
        <p:nvSpPr>
          <p:cNvPr id="4" name="Footer Placeholder 4">
            <a:extLst>
              <a:ext uri="{FF2B5EF4-FFF2-40B4-BE49-F238E27FC236}">
                <a16:creationId xmlns:a16="http://schemas.microsoft.com/office/drawing/2014/main" id="{F5D0C80C-70EB-F045-A185-EC4DF4892D15}"/>
              </a:ext>
            </a:extLst>
          </p:cNvPr>
          <p:cNvSpPr>
            <a:spLocks noGrp="1"/>
          </p:cNvSpPr>
          <p:nvPr>
            <p:ph type="ftr" sz="quarter" idx="10"/>
          </p:nvPr>
        </p:nvSpPr>
        <p:spPr>
          <a:xfrm>
            <a:off x="1090613" y="6249988"/>
            <a:ext cx="4462462"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5" name="Slide Number Placeholder 5">
            <a:extLst>
              <a:ext uri="{FF2B5EF4-FFF2-40B4-BE49-F238E27FC236}">
                <a16:creationId xmlns:a16="http://schemas.microsoft.com/office/drawing/2014/main" id="{7C146D00-8894-F344-AC9F-B050399C8CD0}"/>
              </a:ext>
            </a:extLst>
          </p:cNvPr>
          <p:cNvSpPr>
            <a:spLocks noGrp="1"/>
          </p:cNvSpPr>
          <p:nvPr>
            <p:ph type="sldNum" sz="quarter" idx="11"/>
          </p:nvPr>
        </p:nvSpPr>
        <p:spPr/>
        <p:txBody>
          <a:bodyPr/>
          <a:lstStyle>
            <a:lvl1pPr algn="r">
              <a:defRPr sz="1200">
                <a:solidFill>
                  <a:schemeClr val="bg1"/>
                </a:solidFill>
                <a:latin typeface="Arial" panose="020B0604020202020204" pitchFamily="34" charset="0"/>
                <a:cs typeface="Arial" panose="020B0604020202020204" pitchFamily="34" charset="0"/>
              </a:defRPr>
            </a:lvl1pPr>
          </a:lstStyle>
          <a:p>
            <a:pPr>
              <a:defRPr/>
            </a:pPr>
            <a:fld id="{45A1B3F3-60E0-6745-9FE6-9C4771689AE1}" type="slidenum">
              <a:rPr lang="en-US"/>
              <a:pPr>
                <a:defRPr/>
              </a:pPr>
              <a:t>‹#›</a:t>
            </a:fld>
            <a:endParaRPr lang="en-US" dirty="0"/>
          </a:p>
        </p:txBody>
      </p:sp>
    </p:spTree>
    <p:extLst>
      <p:ext uri="{BB962C8B-B14F-4D97-AF65-F5344CB8AC3E}">
        <p14:creationId xmlns:p14="http://schemas.microsoft.com/office/powerpoint/2010/main" val="6213143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04D18860-F447-4748-A7D9-7D14D881878C}"/>
              </a:ext>
            </a:extLst>
          </p:cNvPr>
          <p:cNvSpPr/>
          <p:nvPr userDrawn="1"/>
        </p:nvSpPr>
        <p:spPr>
          <a:xfrm>
            <a:off x="0" y="0"/>
            <a:ext cx="12191999" cy="6857999"/>
          </a:xfrm>
          <a:prstGeom prst="rect">
            <a:avLst/>
          </a:prstGeom>
          <a:noFill/>
          <a:ln w="177800">
            <a:gradFill>
              <a:gsLst>
                <a:gs pos="0">
                  <a:srgbClr val="B0084D"/>
                </a:gs>
                <a:gs pos="100000">
                  <a:srgbClr val="FF4F8B"/>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6131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2" name="Rectangle 11">
            <a:extLst>
              <a:ext uri="{FF2B5EF4-FFF2-40B4-BE49-F238E27FC236}">
                <a16:creationId xmlns:a16="http://schemas.microsoft.com/office/drawing/2014/main" id="{38B360B6-FAE5-C640-A813-D467F2756C1F}"/>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48038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Storage Classes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2" name="Rectangle 11">
            <a:extLst>
              <a:ext uri="{FF2B5EF4-FFF2-40B4-BE49-F238E27FC236}">
                <a16:creationId xmlns:a16="http://schemas.microsoft.com/office/drawing/2014/main" id="{38B360B6-FAE5-C640-A813-D467F2756C1F}"/>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16CC5776-F59B-6D40-BC96-56A9FA66577B}"/>
              </a:ext>
            </a:extLst>
          </p:cNvPr>
          <p:cNvSpPr txBox="1">
            <a:spLocks/>
          </p:cNvSpPr>
          <p:nvPr userDrawn="1"/>
        </p:nvSpPr>
        <p:spPr>
          <a:xfrm>
            <a:off x="240941" y="4370857"/>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spTree>
    <p:extLst>
      <p:ext uri="{BB962C8B-B14F-4D97-AF65-F5344CB8AC3E}">
        <p14:creationId xmlns:p14="http://schemas.microsoft.com/office/powerpoint/2010/main" val="12038599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B4E0BCC1-6E3C-7B4F-8A75-26A7122040A2}"/>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51074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Instances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B4E0BCC1-6E3C-7B4F-8A75-26A7122040A2}"/>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4351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1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B4E0BCC1-6E3C-7B4F-8A75-26A7122040A2}"/>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73013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2" name="Rectangle 11">
            <a:extLst>
              <a:ext uri="{FF2B5EF4-FFF2-40B4-BE49-F238E27FC236}">
                <a16:creationId xmlns:a16="http://schemas.microsoft.com/office/drawing/2014/main" id="{B9CF7255-A2E0-BA4C-B1F1-4BC49D6E7ADE}"/>
              </a:ext>
            </a:extLst>
          </p:cNvPr>
          <p:cNvSpPr/>
          <p:nvPr userDrawn="1"/>
        </p:nvSpPr>
        <p:spPr>
          <a:xfrm>
            <a:off x="0" y="0"/>
            <a:ext cx="12191999" cy="6857999"/>
          </a:xfrm>
          <a:prstGeom prst="rect">
            <a:avLst/>
          </a:prstGeom>
          <a:noFill/>
          <a:ln w="177800">
            <a:gradFill>
              <a:gsLst>
                <a:gs pos="100000">
                  <a:srgbClr val="FF5252"/>
                </a:gs>
                <a:gs pos="0">
                  <a:srgbClr val="BF0816"/>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47401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77BFB82A-8CE3-D544-B627-8F458992E81D}"/>
              </a:ext>
            </a:extLst>
          </p:cNvPr>
          <p:cNvSpPr/>
          <p:nvPr userDrawn="1"/>
        </p:nvSpPr>
        <p:spPr>
          <a:xfrm>
            <a:off x="0" y="0"/>
            <a:ext cx="12191999" cy="6857999"/>
          </a:xfrm>
          <a:prstGeom prst="rect">
            <a:avLst/>
          </a:prstGeom>
          <a:noFill/>
          <a:ln w="177800">
            <a:gradFill>
              <a:gsLst>
                <a:gs pos="0">
                  <a:srgbClr val="2E27AD"/>
                </a:gs>
                <a:gs pos="100000">
                  <a:srgbClr val="527F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13137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2" name="Rectangle 11">
            <a:extLst>
              <a:ext uri="{FF2B5EF4-FFF2-40B4-BE49-F238E27FC236}">
                <a16:creationId xmlns:a16="http://schemas.microsoft.com/office/drawing/2014/main" id="{61AB7422-5BB5-5449-8537-8C172DB748F7}"/>
              </a:ext>
            </a:extLst>
          </p:cNvPr>
          <p:cNvSpPr/>
          <p:nvPr userDrawn="1"/>
        </p:nvSpPr>
        <p:spPr>
          <a:xfrm>
            <a:off x="0" y="0"/>
            <a:ext cx="12191999" cy="6857999"/>
          </a:xfrm>
          <a:prstGeom prst="rect">
            <a:avLst/>
          </a:prstGeom>
          <a:noFill/>
          <a:ln w="177800">
            <a:gradFill>
              <a:gsLst>
                <a:gs pos="0">
                  <a:srgbClr val="067F68"/>
                </a:gs>
                <a:gs pos="100000">
                  <a:srgbClr val="16BF9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4925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Icons_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5" name="Footer Placeholder 4">
            <a:extLst>
              <a:ext uri="{FF2B5EF4-FFF2-40B4-BE49-F238E27FC236}">
                <a16:creationId xmlns:a16="http://schemas.microsoft.com/office/drawing/2014/main" id="{4272EA53-7DF5-3E4A-BE06-C8B6C3210CE3}"/>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8" name="Slide Number Placeholder 5">
            <a:extLst>
              <a:ext uri="{FF2B5EF4-FFF2-40B4-BE49-F238E27FC236}">
                <a16:creationId xmlns:a16="http://schemas.microsoft.com/office/drawing/2014/main" id="{B4D6B4DD-DFB4-3645-8D50-37C465077488}"/>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3" name="Rectangle 2">
            <a:extLst>
              <a:ext uri="{FF2B5EF4-FFF2-40B4-BE49-F238E27FC236}">
                <a16:creationId xmlns:a16="http://schemas.microsoft.com/office/drawing/2014/main" id="{38F1863D-795B-5E44-9A45-6E81D38C9C46}"/>
              </a:ext>
            </a:extLst>
          </p:cNvPr>
          <p:cNvSpPr/>
          <p:nvPr userDrawn="1"/>
        </p:nvSpPr>
        <p:spPr>
          <a:xfrm>
            <a:off x="88135" y="1009404"/>
            <a:ext cx="11999090" cy="491431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AAB495D-785C-3243-A363-1CB72AD31604}"/>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14" name="Straight Connector 13">
            <a:extLst>
              <a:ext uri="{FF2B5EF4-FFF2-40B4-BE49-F238E27FC236}">
                <a16:creationId xmlns:a16="http://schemas.microsoft.com/office/drawing/2014/main" id="{8FFCBB97-E1CB-5C4C-8E87-45FCAB854406}"/>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B015D20-A832-4E40-B9E4-78869EBFCAB1}"/>
              </a:ext>
            </a:extLst>
          </p:cNvPr>
          <p:cNvSpPr/>
          <p:nvPr userDrawn="1"/>
        </p:nvSpPr>
        <p:spPr>
          <a:xfrm>
            <a:off x="0" y="0"/>
            <a:ext cx="12191999" cy="6857999"/>
          </a:xfrm>
          <a:prstGeom prst="rect">
            <a:avLst/>
          </a:prstGeom>
          <a:noFill/>
          <a:ln w="177800">
            <a:gradFill>
              <a:gsLst>
                <a:gs pos="0">
                  <a:srgbClr val="2E27AD"/>
                </a:gs>
                <a:gs pos="100000">
                  <a:srgbClr val="527F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Tree>
    <p:extLst>
      <p:ext uri="{BB962C8B-B14F-4D97-AF65-F5344CB8AC3E}">
        <p14:creationId xmlns:p14="http://schemas.microsoft.com/office/powerpoint/2010/main" val="2823916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General_DB">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4341D3-C5F2-B347-979A-C1C1EFA17719}"/>
              </a:ext>
            </a:extLst>
          </p:cNvPr>
          <p:cNvSpPr/>
          <p:nvPr userDrawn="1"/>
        </p:nvSpPr>
        <p:spPr>
          <a:xfrm>
            <a:off x="0" y="1009650"/>
            <a:ext cx="12192000" cy="1557338"/>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6EFA3356-BA6E-174A-8B96-E2F528274AEA}"/>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General Services</a:t>
            </a:r>
          </a:p>
        </p:txBody>
      </p:sp>
      <p:sp>
        <p:nvSpPr>
          <p:cNvPr id="7" name="Title 1">
            <a:extLst>
              <a:ext uri="{FF2B5EF4-FFF2-40B4-BE49-F238E27FC236}">
                <a16:creationId xmlns:a16="http://schemas.microsoft.com/office/drawing/2014/main" id="{2AF037FC-94E4-3441-8343-5589F9BD92FD}"/>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Resource Icons</a:t>
            </a:r>
          </a:p>
        </p:txBody>
      </p:sp>
      <p:cxnSp>
        <p:nvCxnSpPr>
          <p:cNvPr id="8" name="Straight Connector 7">
            <a:extLst>
              <a:ext uri="{FF2B5EF4-FFF2-40B4-BE49-F238E27FC236}">
                <a16:creationId xmlns:a16="http://schemas.microsoft.com/office/drawing/2014/main" id="{8E148241-A694-C242-A0DF-FFF3D553B5C3}"/>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EBD4A5C-EB82-9047-982F-EF05C5333DB1}"/>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Title 1">
            <a:extLst>
              <a:ext uri="{FF2B5EF4-FFF2-40B4-BE49-F238E27FC236}">
                <a16:creationId xmlns:a16="http://schemas.microsoft.com/office/drawing/2014/main" id="{887E2AA1-D28E-9D46-A6F6-00A2AED599CE}"/>
              </a:ext>
            </a:extLst>
          </p:cNvPr>
          <p:cNvSpPr>
            <a:spLocks noGrp="1"/>
          </p:cNvSpPr>
          <p:nvPr>
            <p:ph type="title"/>
          </p:nvPr>
        </p:nvSpPr>
        <p:spPr>
          <a:xfrm>
            <a:off x="240941" y="365126"/>
            <a:ext cx="8638016" cy="644278"/>
          </a:xfrm>
        </p:spPr>
        <p:txBody>
          <a:bodyPr/>
          <a:lstStyle/>
          <a:p>
            <a:endParaRPr lang="en-US" dirty="0"/>
          </a:p>
        </p:txBody>
      </p:sp>
      <p:sp>
        <p:nvSpPr>
          <p:cNvPr id="15" name="Text Placeholder 23">
            <a:extLst>
              <a:ext uri="{FF2B5EF4-FFF2-40B4-BE49-F238E27FC236}">
                <a16:creationId xmlns:a16="http://schemas.microsoft.com/office/drawing/2014/main" id="{0CF80B5E-C510-0141-968B-86F24570A53C}"/>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0" name="Footer Placeholder 4">
            <a:extLst>
              <a:ext uri="{FF2B5EF4-FFF2-40B4-BE49-F238E27FC236}">
                <a16:creationId xmlns:a16="http://schemas.microsoft.com/office/drawing/2014/main" id="{E35FB17E-2688-4B43-8872-969B0783A0B0}"/>
              </a:ext>
            </a:extLst>
          </p:cNvPr>
          <p:cNvSpPr>
            <a:spLocks noGrp="1"/>
          </p:cNvSpPr>
          <p:nvPr>
            <p:ph type="ftr" sz="quarter" idx="11"/>
          </p:nvPr>
        </p:nvSpPr>
        <p:spPr>
          <a:xfrm>
            <a:off x="1090613" y="6249988"/>
            <a:ext cx="4462462"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11" name="Slide Number Placeholder 5">
            <a:extLst>
              <a:ext uri="{FF2B5EF4-FFF2-40B4-BE49-F238E27FC236}">
                <a16:creationId xmlns:a16="http://schemas.microsoft.com/office/drawing/2014/main" id="{9811E03E-DF71-2846-8EA0-0A87029C9E07}"/>
              </a:ext>
            </a:extLst>
          </p:cNvPr>
          <p:cNvSpPr>
            <a:spLocks noGrp="1"/>
          </p:cNvSpPr>
          <p:nvPr>
            <p:ph type="sldNum" sz="quarter" idx="12"/>
          </p:nvPr>
        </p:nvSpPr>
        <p:spPr/>
        <p:txBody>
          <a:bodyPr/>
          <a:lstStyle>
            <a:lvl1pPr algn="r">
              <a:defRPr sz="1200">
                <a:solidFill>
                  <a:schemeClr val="bg1"/>
                </a:solidFill>
                <a:latin typeface="Arial" panose="020B0604020202020204" pitchFamily="34" charset="0"/>
                <a:cs typeface="Arial" panose="020B0604020202020204" pitchFamily="34" charset="0"/>
              </a:defRPr>
            </a:lvl1pPr>
          </a:lstStyle>
          <a:p>
            <a:pPr>
              <a:defRPr/>
            </a:pPr>
            <a:fld id="{9ECCE4F8-15EC-D046-B42F-5C756A89C525}" type="slidenum">
              <a:rPr lang="en-US"/>
              <a:pPr>
                <a:defRPr/>
              </a:pPr>
              <a:t>‹#›</a:t>
            </a:fld>
            <a:endParaRPr lang="en-US" dirty="0"/>
          </a:p>
        </p:txBody>
      </p:sp>
    </p:spTree>
    <p:extLst>
      <p:ext uri="{BB962C8B-B14F-4D97-AF65-F5344CB8AC3E}">
        <p14:creationId xmlns:p14="http://schemas.microsoft.com/office/powerpoint/2010/main" val="18459747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Icons_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5" name="Footer Placeholder 4">
            <a:extLst>
              <a:ext uri="{FF2B5EF4-FFF2-40B4-BE49-F238E27FC236}">
                <a16:creationId xmlns:a16="http://schemas.microsoft.com/office/drawing/2014/main" id="{4272EA53-7DF5-3E4A-BE06-C8B6C3210CE3}"/>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8" name="Slide Number Placeholder 5">
            <a:extLst>
              <a:ext uri="{FF2B5EF4-FFF2-40B4-BE49-F238E27FC236}">
                <a16:creationId xmlns:a16="http://schemas.microsoft.com/office/drawing/2014/main" id="{B4D6B4DD-DFB4-3645-8D50-37C465077488}"/>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3" name="Rectangle 2">
            <a:extLst>
              <a:ext uri="{FF2B5EF4-FFF2-40B4-BE49-F238E27FC236}">
                <a16:creationId xmlns:a16="http://schemas.microsoft.com/office/drawing/2014/main" id="{38F1863D-795B-5E44-9A45-6E81D38C9C46}"/>
              </a:ext>
            </a:extLst>
          </p:cNvPr>
          <p:cNvSpPr/>
          <p:nvPr userDrawn="1"/>
        </p:nvSpPr>
        <p:spPr>
          <a:xfrm>
            <a:off x="88135" y="1009404"/>
            <a:ext cx="11999090" cy="491431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AAB495D-785C-3243-A363-1CB72AD31604}"/>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IoT Resources</a:t>
            </a:r>
          </a:p>
        </p:txBody>
      </p:sp>
      <p:cxnSp>
        <p:nvCxnSpPr>
          <p:cNvPr id="14" name="Straight Connector 13">
            <a:extLst>
              <a:ext uri="{FF2B5EF4-FFF2-40B4-BE49-F238E27FC236}">
                <a16:creationId xmlns:a16="http://schemas.microsoft.com/office/drawing/2014/main" id="{8FFCBB97-E1CB-5C4C-8E87-45FCAB854406}"/>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0" name="Rectangle 9">
            <a:extLst>
              <a:ext uri="{FF2B5EF4-FFF2-40B4-BE49-F238E27FC236}">
                <a16:creationId xmlns:a16="http://schemas.microsoft.com/office/drawing/2014/main" id="{26FE91D3-49E5-E249-BDF8-1606470BB9CF}"/>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64887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Icons_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5" name="Footer Placeholder 4">
            <a:extLst>
              <a:ext uri="{FF2B5EF4-FFF2-40B4-BE49-F238E27FC236}">
                <a16:creationId xmlns:a16="http://schemas.microsoft.com/office/drawing/2014/main" id="{4272EA53-7DF5-3E4A-BE06-C8B6C3210CE3}"/>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8" name="Slide Number Placeholder 5">
            <a:extLst>
              <a:ext uri="{FF2B5EF4-FFF2-40B4-BE49-F238E27FC236}">
                <a16:creationId xmlns:a16="http://schemas.microsoft.com/office/drawing/2014/main" id="{B4D6B4DD-DFB4-3645-8D50-37C465077488}"/>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3" name="Rectangle 2">
            <a:extLst>
              <a:ext uri="{FF2B5EF4-FFF2-40B4-BE49-F238E27FC236}">
                <a16:creationId xmlns:a16="http://schemas.microsoft.com/office/drawing/2014/main" id="{38F1863D-795B-5E44-9A45-6E81D38C9C46}"/>
              </a:ext>
            </a:extLst>
          </p:cNvPr>
          <p:cNvSpPr/>
          <p:nvPr userDrawn="1"/>
        </p:nvSpPr>
        <p:spPr>
          <a:xfrm>
            <a:off x="88135" y="1009404"/>
            <a:ext cx="11999090" cy="491431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AAB495D-785C-3243-A363-1CB72AD31604}"/>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IoT Things</a:t>
            </a:r>
          </a:p>
        </p:txBody>
      </p:sp>
      <p:cxnSp>
        <p:nvCxnSpPr>
          <p:cNvPr id="14" name="Straight Connector 13">
            <a:extLst>
              <a:ext uri="{FF2B5EF4-FFF2-40B4-BE49-F238E27FC236}">
                <a16:creationId xmlns:a16="http://schemas.microsoft.com/office/drawing/2014/main" id="{8FFCBB97-E1CB-5C4C-8E87-45FCAB854406}"/>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0" name="Rectangle 9">
            <a:extLst>
              <a:ext uri="{FF2B5EF4-FFF2-40B4-BE49-F238E27FC236}">
                <a16:creationId xmlns:a16="http://schemas.microsoft.com/office/drawing/2014/main" id="{26FE91D3-49E5-E249-BDF8-1606470BB9CF}"/>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61951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wo-col-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4D87C6-B356-424E-B3CE-BAFD413E7E34}"/>
              </a:ext>
            </a:extLst>
          </p:cNvPr>
          <p:cNvSpPr>
            <a:spLocks noGrp="1"/>
          </p:cNvSpPr>
          <p:nvPr>
            <p:ph sz="half" idx="1"/>
          </p:nvPr>
        </p:nvSpPr>
        <p:spPr>
          <a:xfrm>
            <a:off x="240942" y="2273592"/>
            <a:ext cx="5669528"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Content Placeholder 3">
            <a:extLst>
              <a:ext uri="{FF2B5EF4-FFF2-40B4-BE49-F238E27FC236}">
                <a16:creationId xmlns:a16="http://schemas.microsoft.com/office/drawing/2014/main" id="{D7F448A3-D8C1-3340-A6A8-7D6328DF257C}"/>
              </a:ext>
            </a:extLst>
          </p:cNvPr>
          <p:cNvSpPr>
            <a:spLocks noGrp="1"/>
          </p:cNvSpPr>
          <p:nvPr>
            <p:ph sz="half" idx="2"/>
          </p:nvPr>
        </p:nvSpPr>
        <p:spPr>
          <a:xfrm>
            <a:off x="6281530" y="2273592"/>
            <a:ext cx="5669528"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9" name="Footer Placeholder 4">
            <a:extLst>
              <a:ext uri="{FF2B5EF4-FFF2-40B4-BE49-F238E27FC236}">
                <a16:creationId xmlns:a16="http://schemas.microsoft.com/office/drawing/2014/main" id="{E6CC552A-B953-914E-ACC2-3232A1B1638E}"/>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C7E57D10-D182-F649-A03B-8985CEAAE756}"/>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rgbClr val="161E2D"/>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7" name="Content Placeholder 2">
            <a:extLst>
              <a:ext uri="{FF2B5EF4-FFF2-40B4-BE49-F238E27FC236}">
                <a16:creationId xmlns:a16="http://schemas.microsoft.com/office/drawing/2014/main" id="{9245D864-C914-0941-B538-011AA5B9A179}"/>
              </a:ext>
            </a:extLst>
          </p:cNvPr>
          <p:cNvSpPr>
            <a:spLocks noGrp="1"/>
          </p:cNvSpPr>
          <p:nvPr>
            <p:ph sz="half" idx="12"/>
          </p:nvPr>
        </p:nvSpPr>
        <p:spPr>
          <a:xfrm>
            <a:off x="240942" y="1149398"/>
            <a:ext cx="11710116" cy="984201"/>
          </a:xfrm>
        </p:spPr>
        <p:txBody>
          <a:bodyPr>
            <a:normAutofit/>
          </a:bodyPr>
          <a:lstStyle>
            <a:lvl1pPr>
              <a:defRPr sz="1800"/>
            </a:lvl1pPr>
          </a:lstStyle>
          <a:p>
            <a:pPr lvl="0"/>
            <a:endParaRPr lang="en-US" dirty="0"/>
          </a:p>
        </p:txBody>
      </p:sp>
    </p:spTree>
    <p:extLst>
      <p:ext uri="{BB962C8B-B14F-4D97-AF65-F5344CB8AC3E}">
        <p14:creationId xmlns:p14="http://schemas.microsoft.com/office/powerpoint/2010/main" val="11737789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eneral-Services_Basic">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5D3566-EC15-634D-A5DB-D8659E8B1D53}"/>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p:txBody>
          <a:bodyPr/>
          <a:lstStyle/>
          <a:p>
            <a:r>
              <a:rPr lang="en-US"/>
              <a:t>Click to edit Master title style</a:t>
            </a:r>
          </a:p>
        </p:txBody>
      </p:sp>
      <p:sp>
        <p:nvSpPr>
          <p:cNvPr id="4" name="Footer Placeholder 4">
            <a:extLst>
              <a:ext uri="{FF2B5EF4-FFF2-40B4-BE49-F238E27FC236}">
                <a16:creationId xmlns:a16="http://schemas.microsoft.com/office/drawing/2014/main" id="{CD8DE337-0B3D-6D43-BEA0-8384F88079A8}"/>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5" name="Slide Number Placeholder 5">
            <a:extLst>
              <a:ext uri="{FF2B5EF4-FFF2-40B4-BE49-F238E27FC236}">
                <a16:creationId xmlns:a16="http://schemas.microsoft.com/office/drawing/2014/main" id="{67157A59-ACB9-1842-BB99-2CA579ED664D}"/>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636FC78C-5380-0C4F-B55D-5784A0E39E02}" type="slidenum">
              <a:rPr lang="en-US"/>
              <a:pPr>
                <a:defRPr/>
              </a:pPr>
              <a:t>‹#›</a:t>
            </a:fld>
            <a:endParaRPr lang="en-US" dirty="0"/>
          </a:p>
        </p:txBody>
      </p:sp>
    </p:spTree>
    <p:extLst>
      <p:ext uri="{BB962C8B-B14F-4D97-AF65-F5344CB8AC3E}">
        <p14:creationId xmlns:p14="http://schemas.microsoft.com/office/powerpoint/2010/main" val="191269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_DB">
    <p:bg>
      <p:bgPr>
        <a:solidFill>
          <a:srgbClr val="161E2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153176" y="1472540"/>
            <a:ext cx="9650116" cy="2595563"/>
          </a:xfrm>
        </p:spPr>
        <p:txBody>
          <a:bodyPr anchor="b"/>
          <a:lstStyle>
            <a:lvl1pPr algn="l">
              <a:defRPr sz="6000"/>
            </a:lvl1pPr>
          </a:lstStyle>
          <a:p>
            <a:endParaRPr lang="en-US" dirty="0"/>
          </a:p>
        </p:txBody>
      </p:sp>
      <p:sp>
        <p:nvSpPr>
          <p:cNvPr id="3" name="Subtitle 2">
            <a:extLst>
              <a:ext uri="{FF2B5EF4-FFF2-40B4-BE49-F238E27FC236}">
                <a16:creationId xmlns:a16="http://schemas.microsoft.com/office/drawing/2014/main" id="{682A6CFD-C467-C34F-84AB-0F24ADA4B65F}"/>
              </a:ext>
            </a:extLst>
          </p:cNvPr>
          <p:cNvSpPr>
            <a:spLocks noGrp="1"/>
          </p:cNvSpPr>
          <p:nvPr>
            <p:ph type="subTitle" idx="1"/>
          </p:nvPr>
        </p:nvSpPr>
        <p:spPr>
          <a:xfrm>
            <a:off x="1090550" y="4289067"/>
            <a:ext cx="8827042" cy="379817"/>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5" name="Straight Arrow Connector 4">
            <a:extLst>
              <a:ext uri="{FF2B5EF4-FFF2-40B4-BE49-F238E27FC236}">
                <a16:creationId xmlns:a16="http://schemas.microsoft.com/office/drawing/2014/main" id="{C6240B59-8B9E-2843-8512-A937C907CFD1}"/>
              </a:ext>
            </a:extLst>
          </p:cNvPr>
          <p:cNvCxnSpPr>
            <a:cxnSpLocks/>
          </p:cNvCxnSpPr>
          <p:nvPr userDrawn="1"/>
        </p:nvCxnSpPr>
        <p:spPr>
          <a:xfrm>
            <a:off x="317770" y="4428736"/>
            <a:ext cx="624339" cy="0"/>
          </a:xfrm>
          <a:prstGeom prst="straightConnector1">
            <a:avLst/>
          </a:prstGeom>
          <a:ln w="25400" cap="sq">
            <a:solidFill>
              <a:srgbClr val="FF9900"/>
            </a:solidFill>
            <a:miter lim="800000"/>
            <a:tailEnd type="arrow" w="lg" len="med"/>
          </a:ln>
        </p:spPr>
        <p:style>
          <a:lnRef idx="1">
            <a:schemeClr val="accent2"/>
          </a:lnRef>
          <a:fillRef idx="0">
            <a:schemeClr val="accent2"/>
          </a:fillRef>
          <a:effectRef idx="0">
            <a:schemeClr val="accent2"/>
          </a:effectRef>
          <a:fontRef idx="minor">
            <a:schemeClr val="tx1"/>
          </a:fontRef>
        </p:style>
      </p:cxnSp>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Tree>
    <p:extLst>
      <p:ext uri="{BB962C8B-B14F-4D97-AF65-F5344CB8AC3E}">
        <p14:creationId xmlns:p14="http://schemas.microsoft.com/office/powerpoint/2010/main" val="379135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AEEC-C208-F54F-8C3A-A80BA46B93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E7FF2A1-BE6A-934D-9433-C7F886106ACE}"/>
              </a:ext>
            </a:extLst>
          </p:cNvPr>
          <p:cNvSpPr>
            <a:spLocks noGrp="1"/>
          </p:cNvSpPr>
          <p:nvPr>
            <p:ph type="sldNum" sz="quarter" idx="10"/>
          </p:nvPr>
        </p:nvSpPr>
        <p:spPr/>
        <p:txBody>
          <a:bodyPr/>
          <a:lstStyle/>
          <a:p>
            <a:fld id="{B1C588C1-1042-BC47-B84D-2032ED7FAC95}" type="slidenum">
              <a:rPr lang="en-US" smtClean="0"/>
              <a:pPr/>
              <a:t>‹#›</a:t>
            </a:fld>
            <a:endParaRPr lang="en-US" dirty="0"/>
          </a:p>
        </p:txBody>
      </p:sp>
      <p:sp>
        <p:nvSpPr>
          <p:cNvPr id="4" name="Footer Placeholder 3">
            <a:extLst>
              <a:ext uri="{FF2B5EF4-FFF2-40B4-BE49-F238E27FC236}">
                <a16:creationId xmlns:a16="http://schemas.microsoft.com/office/drawing/2014/main" id="{DA9E70F8-174B-B14F-ACCE-6A67622618BF}"/>
              </a:ext>
            </a:extLst>
          </p:cNvPr>
          <p:cNvSpPr>
            <a:spLocks noGrp="1"/>
          </p:cNvSpPr>
          <p:nvPr>
            <p:ph type="ftr" sz="quarter" idx="11"/>
          </p:nvPr>
        </p:nvSpPr>
        <p:spPr/>
        <p:txBody>
          <a:bodyPr/>
          <a:lstStyle/>
          <a:p>
            <a:r>
              <a:rPr lang="en-US"/>
              <a:t>© 2021, Amazon Web Services, Inc. or its affiliates. All rights reserved.</a:t>
            </a:r>
            <a:endParaRPr lang="en-US" dirty="0"/>
          </a:p>
        </p:txBody>
      </p:sp>
      <p:sp>
        <p:nvSpPr>
          <p:cNvPr id="9" name="Text Placeholder 2">
            <a:extLst>
              <a:ext uri="{FF2B5EF4-FFF2-40B4-BE49-F238E27FC236}">
                <a16:creationId xmlns:a16="http://schemas.microsoft.com/office/drawing/2014/main" id="{2DD0B90A-F034-3A4D-BE14-9817B64F284D}"/>
              </a:ext>
            </a:extLst>
          </p:cNvPr>
          <p:cNvSpPr>
            <a:spLocks noGrp="1"/>
          </p:cNvSpPr>
          <p:nvPr>
            <p:ph idx="12"/>
          </p:nvPr>
        </p:nvSpPr>
        <p:spPr>
          <a:xfrm>
            <a:off x="240941" y="1175657"/>
            <a:ext cx="11710118" cy="4727016"/>
          </a:xfrm>
          <a:prstGeom prst="rect">
            <a:avLst/>
          </a:prstGeom>
        </p:spPr>
        <p:txBody>
          <a:bodyPr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12088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sub-three-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BE4D87C6-B356-424E-B3CE-BAFD413E7E34}"/>
              </a:ext>
            </a:extLst>
          </p:cNvPr>
          <p:cNvSpPr>
            <a:spLocks noGrp="1"/>
          </p:cNvSpPr>
          <p:nvPr>
            <p:ph sz="half" idx="1"/>
          </p:nvPr>
        </p:nvSpPr>
        <p:spPr>
          <a:xfrm>
            <a:off x="240943"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9" name="Footer Placeholder 4">
            <a:extLst>
              <a:ext uri="{FF2B5EF4-FFF2-40B4-BE49-F238E27FC236}">
                <a16:creationId xmlns:a16="http://schemas.microsoft.com/office/drawing/2014/main" id="{E6CC552A-B953-914E-ACC2-3232A1B1638E}"/>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C7E57D10-D182-F649-A03B-8985CEAAE756}"/>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Content Placeholder 2">
            <a:extLst>
              <a:ext uri="{FF2B5EF4-FFF2-40B4-BE49-F238E27FC236}">
                <a16:creationId xmlns:a16="http://schemas.microsoft.com/office/drawing/2014/main" id="{E5B9F079-07D6-E944-8B84-A221C329825D}"/>
              </a:ext>
            </a:extLst>
          </p:cNvPr>
          <p:cNvSpPr>
            <a:spLocks noGrp="1"/>
          </p:cNvSpPr>
          <p:nvPr>
            <p:ph sz="half" idx="10"/>
          </p:nvPr>
        </p:nvSpPr>
        <p:spPr>
          <a:xfrm>
            <a:off x="4294802"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Content Placeholder 2">
            <a:extLst>
              <a:ext uri="{FF2B5EF4-FFF2-40B4-BE49-F238E27FC236}">
                <a16:creationId xmlns:a16="http://schemas.microsoft.com/office/drawing/2014/main" id="{EAA18462-CDE2-4F4B-A61B-CD6DACFCAE03}"/>
              </a:ext>
            </a:extLst>
          </p:cNvPr>
          <p:cNvSpPr>
            <a:spLocks noGrp="1"/>
          </p:cNvSpPr>
          <p:nvPr>
            <p:ph sz="half" idx="11"/>
          </p:nvPr>
        </p:nvSpPr>
        <p:spPr>
          <a:xfrm>
            <a:off x="8326793"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2" name="Content Placeholder 2">
            <a:extLst>
              <a:ext uri="{FF2B5EF4-FFF2-40B4-BE49-F238E27FC236}">
                <a16:creationId xmlns:a16="http://schemas.microsoft.com/office/drawing/2014/main" id="{F075C3DB-0EE3-BA43-8B55-7C47D3172461}"/>
              </a:ext>
            </a:extLst>
          </p:cNvPr>
          <p:cNvSpPr>
            <a:spLocks noGrp="1"/>
          </p:cNvSpPr>
          <p:nvPr>
            <p:ph sz="half" idx="12"/>
          </p:nvPr>
        </p:nvSpPr>
        <p:spPr>
          <a:xfrm>
            <a:off x="240942" y="1149398"/>
            <a:ext cx="11710116" cy="984201"/>
          </a:xfrm>
        </p:spPr>
        <p:txBody>
          <a:bodyPr>
            <a:normAutofit/>
          </a:bodyPr>
          <a:lstStyle>
            <a:lvl1pPr>
              <a:defRPr sz="1800"/>
            </a:lvl1pPr>
          </a:lstStyle>
          <a:p>
            <a:pPr lvl="0"/>
            <a:endParaRPr lang="en-US" dirty="0"/>
          </a:p>
        </p:txBody>
      </p:sp>
    </p:spTree>
    <p:extLst>
      <p:ext uri="{BB962C8B-B14F-4D97-AF65-F5344CB8AC3E}">
        <p14:creationId xmlns:p14="http://schemas.microsoft.com/office/powerpoint/2010/main" val="1270969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_D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153176" y="1472540"/>
            <a:ext cx="9650116" cy="2595563"/>
          </a:xfrm>
        </p:spPr>
        <p:txBody>
          <a:bodyPr anchor="b"/>
          <a:lstStyle>
            <a:lvl1pPr algn="l">
              <a:defRPr sz="6000"/>
            </a:lvl1pPr>
          </a:lstStyle>
          <a:p>
            <a:endParaRPr lang="en-US" dirty="0"/>
          </a:p>
        </p:txBody>
      </p:sp>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Rectangle 7">
            <a:extLst>
              <a:ext uri="{FF2B5EF4-FFF2-40B4-BE49-F238E27FC236}">
                <a16:creationId xmlns:a16="http://schemas.microsoft.com/office/drawing/2014/main" id="{45403470-A184-F041-B0A5-F4466804B872}"/>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9289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6" name="Rectangle 5">
            <a:extLst>
              <a:ext uri="{FF2B5EF4-FFF2-40B4-BE49-F238E27FC236}">
                <a16:creationId xmlns:a16="http://schemas.microsoft.com/office/drawing/2014/main" id="{F0F3093B-937E-134D-9F7A-A786C79CD531}"/>
              </a:ext>
            </a:extLst>
          </p:cNvPr>
          <p:cNvSpPr/>
          <p:nvPr userDrawn="1"/>
        </p:nvSpPr>
        <p:spPr>
          <a:xfrm>
            <a:off x="0" y="0"/>
            <a:ext cx="12191999" cy="6857999"/>
          </a:xfrm>
          <a:prstGeom prst="rect">
            <a:avLst/>
          </a:prstGeom>
          <a:noFill/>
          <a:ln w="177800">
            <a:gradFill>
              <a:gsLst>
                <a:gs pos="0">
                  <a:srgbClr val="4D27AA"/>
                </a:gs>
                <a:gs pos="100000">
                  <a:srgbClr val="A1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Tree>
    <p:extLst>
      <p:ext uri="{BB962C8B-B14F-4D97-AF65-F5344CB8AC3E}">
        <p14:creationId xmlns:p14="http://schemas.microsoft.com/office/powerpoint/2010/main" val="3938416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1" name="Rectangle 10">
            <a:extLst>
              <a:ext uri="{FF2B5EF4-FFF2-40B4-BE49-F238E27FC236}">
                <a16:creationId xmlns:a16="http://schemas.microsoft.com/office/drawing/2014/main" id="{6776EADE-D16B-BE44-A124-BEB443FB224B}"/>
              </a:ext>
            </a:extLst>
          </p:cNvPr>
          <p:cNvSpPr/>
          <p:nvPr userDrawn="1"/>
        </p:nvSpPr>
        <p:spPr>
          <a:xfrm>
            <a:off x="0" y="0"/>
            <a:ext cx="12191999" cy="6857999"/>
          </a:xfrm>
          <a:prstGeom prst="rect">
            <a:avLst/>
          </a:prstGeom>
          <a:noFill/>
          <a:ln w="177800">
            <a:gradFill>
              <a:gsLst>
                <a:gs pos="0">
                  <a:srgbClr val="B0084D"/>
                </a:gs>
                <a:gs pos="100000">
                  <a:srgbClr val="FF4F8B"/>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23489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26" Type="http://schemas.openxmlformats.org/officeDocument/2006/relationships/slideLayout" Target="../slideLayouts/slideLayout29.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slideLayout" Target="../slideLayouts/slideLayout28.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29" Type="http://schemas.openxmlformats.org/officeDocument/2006/relationships/slideLayout" Target="../slideLayouts/slideLayout3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slideLayout" Target="../slideLayouts/slideLayout27.xml"/><Relationship Id="rId32" Type="http://schemas.openxmlformats.org/officeDocument/2006/relationships/image" Target="../media/image1.png"/><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28" Type="http://schemas.openxmlformats.org/officeDocument/2006/relationships/slideLayout" Target="../slideLayouts/slideLayout31.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31"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 Id="rId27" Type="http://schemas.openxmlformats.org/officeDocument/2006/relationships/slideLayout" Target="../slideLayouts/slideLayout30.xml"/><Relationship Id="rId30"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61E2D"/>
        </a:solidFill>
        <a:effectLst/>
      </p:bgPr>
    </p:bg>
    <p:spTree>
      <p:nvGrpSpPr>
        <p:cNvPr id="1" name=""/>
        <p:cNvGrpSpPr/>
        <p:nvPr/>
      </p:nvGrpSpPr>
      <p:grpSpPr>
        <a:xfrm>
          <a:off x="0" y="0"/>
          <a:ext cx="0" cy="0"/>
          <a:chOff x="0" y="0"/>
          <a:chExt cx="0" cy="0"/>
        </a:xfrm>
      </p:grpSpPr>
      <p:sp>
        <p:nvSpPr>
          <p:cNvPr id="32770" name="Title Placeholder 1">
            <a:extLst>
              <a:ext uri="{FF2B5EF4-FFF2-40B4-BE49-F238E27FC236}">
                <a16:creationId xmlns:a16="http://schemas.microsoft.com/office/drawing/2014/main" id="{B1A3942D-1AFD-6643-9EF9-A7EDC1B61409}"/>
              </a:ext>
            </a:extLst>
          </p:cNvPr>
          <p:cNvSpPr>
            <a:spLocks noGrp="1" noChangeArrowheads="1"/>
          </p:cNvSpPr>
          <p:nvPr>
            <p:ph type="title"/>
          </p:nvPr>
        </p:nvSpPr>
        <p:spPr bwMode="auto">
          <a:xfrm>
            <a:off x="241300" y="365125"/>
            <a:ext cx="117094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2771" name="Text Placeholder 2">
            <a:extLst>
              <a:ext uri="{FF2B5EF4-FFF2-40B4-BE49-F238E27FC236}">
                <a16:creationId xmlns:a16="http://schemas.microsoft.com/office/drawing/2014/main" id="{F18769AE-E149-8245-9CDD-EFE62AC778F0}"/>
              </a:ext>
            </a:extLst>
          </p:cNvPr>
          <p:cNvSpPr>
            <a:spLocks noGrp="1" noChangeArrowheads="1"/>
          </p:cNvSpPr>
          <p:nvPr>
            <p:ph type="body" idx="1"/>
          </p:nvPr>
        </p:nvSpPr>
        <p:spPr bwMode="auto">
          <a:xfrm>
            <a:off x="241300" y="1176338"/>
            <a:ext cx="117094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p:txBody>
      </p:sp>
      <p:pic>
        <p:nvPicPr>
          <p:cNvPr id="32772" name="Picture 9">
            <a:extLst>
              <a:ext uri="{FF2B5EF4-FFF2-40B4-BE49-F238E27FC236}">
                <a16:creationId xmlns:a16="http://schemas.microsoft.com/office/drawing/2014/main" id="{5D7ED5E0-45B4-E34D-9338-E67C4E384D5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80988" y="6235700"/>
            <a:ext cx="585787"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5">
            <a:extLst>
              <a:ext uri="{FF2B5EF4-FFF2-40B4-BE49-F238E27FC236}">
                <a16:creationId xmlns:a16="http://schemas.microsoft.com/office/drawing/2014/main" id="{2D8E3F11-A3CF-3541-AB3B-A9598B4897E6}"/>
              </a:ext>
            </a:extLst>
          </p:cNvPr>
          <p:cNvSpPr>
            <a:spLocks noGrp="1"/>
          </p:cNvSpPr>
          <p:nvPr>
            <p:ph type="sldNum" sz="quarter" idx="4"/>
          </p:nvPr>
        </p:nvSpPr>
        <p:spPr>
          <a:xfrm>
            <a:off x="9105900" y="6249988"/>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bg1"/>
                </a:solidFill>
                <a:latin typeface="Arial" panose="020B0604020202020204" pitchFamily="34" charset="0"/>
                <a:cs typeface="Arial" panose="020B0604020202020204" pitchFamily="34" charset="0"/>
              </a:defRPr>
            </a:lvl1pPr>
          </a:lstStyle>
          <a:p>
            <a:pPr>
              <a:defRPr/>
            </a:pPr>
            <a:fld id="{01736118-7C22-AC4B-89A0-1C2A0C68177D}" type="slidenum">
              <a:rPr lang="en-US"/>
              <a:pPr>
                <a:defRPr/>
              </a:pPr>
              <a:t>‹#›</a:t>
            </a:fld>
            <a:endParaRPr lang="en-US" dirty="0"/>
          </a:p>
        </p:txBody>
      </p:sp>
      <p:cxnSp>
        <p:nvCxnSpPr>
          <p:cNvPr id="16" name="Straight Connector 15">
            <a:extLst>
              <a:ext uri="{FF2B5EF4-FFF2-40B4-BE49-F238E27FC236}">
                <a16:creationId xmlns:a16="http://schemas.microsoft.com/office/drawing/2014/main" id="{10659FC0-6F4E-4743-AB20-9E5DB79D9BB3}"/>
              </a:ext>
            </a:extLst>
          </p:cNvPr>
          <p:cNvCxnSpPr>
            <a:cxnSpLocks/>
          </p:cNvCxnSpPr>
          <p:nvPr userDrawn="1"/>
        </p:nvCxnSpPr>
        <p:spPr>
          <a:xfrm>
            <a:off x="280988" y="6070600"/>
            <a:ext cx="11669712" cy="0"/>
          </a:xfrm>
          <a:prstGeom prst="line">
            <a:avLst/>
          </a:prstGeom>
          <a:ln w="28575">
            <a:solidFill>
              <a:srgbClr val="272F3D"/>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3F649ED-92BB-804A-A4D2-48960466F0C9}"/>
              </a:ext>
            </a:extLst>
          </p:cNvPr>
          <p:cNvSpPr>
            <a:spLocks noGrp="1"/>
          </p:cNvSpPr>
          <p:nvPr>
            <p:ph type="ftr" sz="quarter" idx="3"/>
          </p:nvPr>
        </p:nvSpPr>
        <p:spPr>
          <a:xfrm>
            <a:off x="1184275" y="6229350"/>
            <a:ext cx="5729288"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bg1"/>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Tree>
    <p:extLst>
      <p:ext uri="{BB962C8B-B14F-4D97-AF65-F5344CB8AC3E}">
        <p14:creationId xmlns:p14="http://schemas.microsoft.com/office/powerpoint/2010/main" val="4036168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dt="0"/>
  <p:txStyles>
    <p:titleStyle>
      <a:lvl1pPr algn="l" rtl="0" eaLnBrk="0" fontAlgn="base" hangingPunct="0">
        <a:lnSpc>
          <a:spcPct val="90000"/>
        </a:lnSpc>
        <a:spcBef>
          <a:spcPct val="0"/>
        </a:spcBef>
        <a:spcAft>
          <a:spcPct val="0"/>
        </a:spcAft>
        <a:defRPr sz="2800" b="1" kern="1200">
          <a:solidFill>
            <a:schemeClr val="bg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9pPr>
    </p:titleStyle>
    <p:bodyStyle>
      <a:lvl1pPr algn="l" rtl="0" eaLnBrk="0" fontAlgn="base" hangingPunct="0">
        <a:lnSpc>
          <a:spcPct val="90000"/>
        </a:lnSpc>
        <a:spcBef>
          <a:spcPts val="1000"/>
        </a:spcBef>
        <a:spcAft>
          <a:spcPct val="0"/>
        </a:spcAft>
        <a:buFont typeface="Arial" panose="020B0604020202020204" pitchFamily="34" charset="0"/>
        <a:defRPr sz="2400" kern="1200">
          <a:solidFill>
            <a:schemeClr val="bg1"/>
          </a:solidFill>
          <a:latin typeface="Arial" panose="020B0604020202020204" pitchFamily="34" charset="0"/>
          <a:ea typeface="+mn-ea"/>
          <a:cs typeface="Arial" panose="020B0604020202020204" pitchFamily="34" charset="0"/>
        </a:defRPr>
      </a:lvl1pPr>
      <a:lvl2pPr marL="457200" algn="l" rtl="0" eaLnBrk="0" fontAlgn="base" hangingPunct="0">
        <a:lnSpc>
          <a:spcPct val="90000"/>
        </a:lnSpc>
        <a:spcBef>
          <a:spcPts val="500"/>
        </a:spcBef>
        <a:spcAft>
          <a:spcPct val="0"/>
        </a:spcAft>
        <a:buFont typeface="Arial" panose="020B0604020202020204" pitchFamily="34" charset="0"/>
        <a:defRPr sz="2000" kern="1200">
          <a:solidFill>
            <a:schemeClr val="bg1"/>
          </a:solidFill>
          <a:latin typeface="Arial" panose="020B0604020202020204" pitchFamily="34" charset="0"/>
          <a:ea typeface="+mn-ea"/>
          <a:cs typeface="Arial" panose="020B0604020202020204" pitchFamily="34" charset="0"/>
        </a:defRPr>
      </a:lvl2pPr>
      <a:lvl3pPr marL="914400" algn="l" rtl="0" eaLnBrk="0" fontAlgn="base" hangingPunct="0">
        <a:lnSpc>
          <a:spcPct val="90000"/>
        </a:lnSpc>
        <a:spcBef>
          <a:spcPts val="500"/>
        </a:spcBef>
        <a:spcAft>
          <a:spcPct val="0"/>
        </a:spcAft>
        <a:buFont typeface="Arial" panose="020B0604020202020204" pitchFamily="34" charset="0"/>
        <a:defRPr kern="1200">
          <a:solidFill>
            <a:schemeClr val="bg1"/>
          </a:solidFill>
          <a:latin typeface="Arial" panose="020B0604020202020204" pitchFamily="34" charset="0"/>
          <a:ea typeface="+mn-ea"/>
          <a:cs typeface="Arial" panose="020B0604020202020204" pitchFamily="34" charset="0"/>
        </a:defRPr>
      </a:lvl3pPr>
      <a:lvl4pPr marL="1371600" algn="l" rtl="0" eaLnBrk="0" fontAlgn="base" hangingPunct="0">
        <a:lnSpc>
          <a:spcPct val="90000"/>
        </a:lnSpc>
        <a:spcBef>
          <a:spcPts val="500"/>
        </a:spcBef>
        <a:spcAft>
          <a:spcPct val="0"/>
        </a:spcAft>
        <a:buFont typeface="Arial" panose="020B0604020202020204" pitchFamily="34" charset="0"/>
        <a:defRPr sz="1600" kern="1200">
          <a:solidFill>
            <a:schemeClr val="bg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32F3E"/>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EDF12D-761B-1745-A3C1-254733AFF8AE}"/>
              </a:ext>
            </a:extLst>
          </p:cNvPr>
          <p:cNvSpPr>
            <a:spLocks noGrp="1"/>
          </p:cNvSpPr>
          <p:nvPr>
            <p:ph type="title"/>
          </p:nvPr>
        </p:nvSpPr>
        <p:spPr>
          <a:xfrm>
            <a:off x="240941" y="365126"/>
            <a:ext cx="11710118" cy="64427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EB6200A-1580-7B45-8218-D36A8E361C14}"/>
              </a:ext>
            </a:extLst>
          </p:cNvPr>
          <p:cNvSpPr>
            <a:spLocks noGrp="1"/>
          </p:cNvSpPr>
          <p:nvPr>
            <p:ph type="body" idx="1"/>
          </p:nvPr>
        </p:nvSpPr>
        <p:spPr>
          <a:xfrm>
            <a:off x="240941" y="1175657"/>
            <a:ext cx="11710118" cy="472701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10" name="Picture 9">
            <a:extLst>
              <a:ext uri="{FF2B5EF4-FFF2-40B4-BE49-F238E27FC236}">
                <a16:creationId xmlns:a16="http://schemas.microsoft.com/office/drawing/2014/main" id="{2AFDD636-DBF5-B647-9A38-62855FDA7426}"/>
              </a:ext>
            </a:extLst>
          </p:cNvPr>
          <p:cNvPicPr>
            <a:picLocks noChangeAspect="1"/>
          </p:cNvPicPr>
          <p:nvPr userDrawn="1"/>
        </p:nvPicPr>
        <p:blipFill>
          <a:blip r:embed="rId32"/>
          <a:stretch>
            <a:fillRect/>
          </a:stretch>
        </p:blipFill>
        <p:spPr>
          <a:xfrm>
            <a:off x="280698" y="6236057"/>
            <a:ext cx="585392" cy="351235"/>
          </a:xfrm>
          <a:prstGeom prst="rect">
            <a:avLst/>
          </a:prstGeom>
        </p:spPr>
      </p:pic>
      <p:sp>
        <p:nvSpPr>
          <p:cNvPr id="14" name="Slide Number Placeholder 5">
            <a:extLst>
              <a:ext uri="{FF2B5EF4-FFF2-40B4-BE49-F238E27FC236}">
                <a16:creationId xmlns:a16="http://schemas.microsoft.com/office/drawing/2014/main" id="{2D8E3F11-A3CF-3541-AB3B-A9598B4897E6}"/>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cxnSp>
        <p:nvCxnSpPr>
          <p:cNvPr id="16" name="Straight Connector 15">
            <a:extLst>
              <a:ext uri="{FF2B5EF4-FFF2-40B4-BE49-F238E27FC236}">
                <a16:creationId xmlns:a16="http://schemas.microsoft.com/office/drawing/2014/main" id="{10659FC0-6F4E-4743-AB20-9E5DB79D9BB3}"/>
              </a:ext>
            </a:extLst>
          </p:cNvPr>
          <p:cNvCxnSpPr>
            <a:cxnSpLocks/>
          </p:cNvCxnSpPr>
          <p:nvPr userDrawn="1"/>
        </p:nvCxnSpPr>
        <p:spPr>
          <a:xfrm>
            <a:off x="280698" y="6070947"/>
            <a:ext cx="11670360" cy="0"/>
          </a:xfrm>
          <a:prstGeom prst="line">
            <a:avLst/>
          </a:prstGeom>
          <a:ln w="28575">
            <a:solidFill>
              <a:srgbClr val="272F3D"/>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3F649ED-92BB-804A-A4D2-48960466F0C9}"/>
              </a:ext>
            </a:extLst>
          </p:cNvPr>
          <p:cNvSpPr>
            <a:spLocks noGrp="1"/>
          </p:cNvSpPr>
          <p:nvPr>
            <p:ph type="ftr" sz="quarter" idx="3"/>
          </p:nvPr>
        </p:nvSpPr>
        <p:spPr>
          <a:xfrm>
            <a:off x="1184563" y="6229111"/>
            <a:ext cx="5728855"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r>
              <a:rPr lang="en-US"/>
              <a:t>© 2021, Amazon Web Services, Inc. or its affiliates. All rights reserved.</a:t>
            </a:r>
            <a:endParaRPr lang="en-US" dirty="0"/>
          </a:p>
        </p:txBody>
      </p:sp>
      <p:cxnSp>
        <p:nvCxnSpPr>
          <p:cNvPr id="9" name="Straight Connector 8">
            <a:extLst>
              <a:ext uri="{FF2B5EF4-FFF2-40B4-BE49-F238E27FC236}">
                <a16:creationId xmlns:a16="http://schemas.microsoft.com/office/drawing/2014/main" id="{AE147241-93E2-9046-8BF0-6F4B9DB09E9E}"/>
              </a:ext>
            </a:extLst>
          </p:cNvPr>
          <p:cNvCxnSpPr>
            <a:cxnSpLocks/>
          </p:cNvCxnSpPr>
          <p:nvPr userDrawn="1"/>
        </p:nvCxnSpPr>
        <p:spPr>
          <a:xfrm>
            <a:off x="284814" y="6062706"/>
            <a:ext cx="11670360" cy="0"/>
          </a:xfrm>
          <a:prstGeom prst="line">
            <a:avLst/>
          </a:prstGeom>
          <a:ln w="28575">
            <a:solidFill>
              <a:srgbClr val="444D5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477968"/>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 id="2147483689" r:id="rId25"/>
    <p:sldLayoutId id="2147483690" r:id="rId26"/>
    <p:sldLayoutId id="2147483691" r:id="rId27"/>
    <p:sldLayoutId id="2147483692" r:id="rId28"/>
    <p:sldLayoutId id="2147483693" r:id="rId29"/>
    <p:sldLayoutId id="2147483694" r:id="rId30"/>
  </p:sldLayoutIdLst>
  <p:hf hdr="0" dt="0"/>
  <p:txStyles>
    <p:titleStyle>
      <a:lvl1pPr algn="l" defTabSz="914400" rtl="0" eaLnBrk="1" latinLnBrk="0" hangingPunct="1">
        <a:lnSpc>
          <a:spcPct val="90000"/>
        </a:lnSpc>
        <a:spcBef>
          <a:spcPct val="0"/>
        </a:spcBef>
        <a:buNone/>
        <a:defRPr sz="2800" b="1" i="0" kern="1200">
          <a:solidFill>
            <a:schemeClr val="bg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4">
            <a:extLst>
              <a:ext uri="{FF2B5EF4-FFF2-40B4-BE49-F238E27FC236}">
                <a16:creationId xmlns:a16="http://schemas.microsoft.com/office/drawing/2014/main" id="{DB815AE5-0567-6544-B05F-A5591A2EC3EF}"/>
              </a:ext>
            </a:extLst>
          </p:cNvPr>
          <p:cNvSpPr>
            <a:spLocks noGrp="1" noChangeArrowheads="1"/>
          </p:cNvSpPr>
          <p:nvPr>
            <p:ph type="ctrTitle"/>
          </p:nvPr>
        </p:nvSpPr>
        <p:spPr>
          <a:xfrm>
            <a:off x="152400" y="1473200"/>
            <a:ext cx="9650413" cy="2595563"/>
          </a:xfrm>
        </p:spPr>
        <p:txBody>
          <a:bodyPr/>
          <a:lstStyle/>
          <a:p>
            <a:pPr eaLnBrk="1" hangingPunct="1"/>
            <a:r>
              <a:rPr lang="en-US" altLang="en-US" sz="5000" dirty="0"/>
              <a:t>Face Recognition w/h </a:t>
            </a:r>
            <a:r>
              <a:rPr lang="en-US" altLang="en-US" sz="5000" dirty="0" err="1"/>
              <a:t>DeepLens</a:t>
            </a:r>
            <a:r>
              <a:rPr lang="en-US" altLang="en-US" sz="5000" dirty="0"/>
              <a:t> </a:t>
            </a:r>
          </a:p>
        </p:txBody>
      </p:sp>
      <p:sp>
        <p:nvSpPr>
          <p:cNvPr id="6" name="Subtitle 5">
            <a:extLst>
              <a:ext uri="{FF2B5EF4-FFF2-40B4-BE49-F238E27FC236}">
                <a16:creationId xmlns:a16="http://schemas.microsoft.com/office/drawing/2014/main" id="{DB8BC23B-8E06-C94B-8FEC-91D264627052}"/>
              </a:ext>
            </a:extLst>
          </p:cNvPr>
          <p:cNvSpPr>
            <a:spLocks noGrp="1"/>
          </p:cNvSpPr>
          <p:nvPr>
            <p:ph type="subTitle" idx="1"/>
          </p:nvPr>
        </p:nvSpPr>
        <p:spPr>
          <a:xfrm>
            <a:off x="1090613" y="4289425"/>
            <a:ext cx="8826500" cy="1187644"/>
          </a:xfrm>
        </p:spPr>
        <p:txBody>
          <a:bodyPr rtlCol="0">
            <a:normAutofit/>
          </a:bodyPr>
          <a:lstStyle/>
          <a:p>
            <a:pPr eaLnBrk="1" fontAlgn="auto" hangingPunct="1">
              <a:spcAft>
                <a:spcPts val="0"/>
              </a:spcAft>
              <a:defRPr/>
            </a:pPr>
            <a:r>
              <a:rPr lang="en-US" dirty="0"/>
              <a:t>Siyuan Liu</a:t>
            </a:r>
          </a:p>
          <a:p>
            <a:pPr eaLnBrk="1" fontAlgn="auto" hangingPunct="1">
              <a:spcAft>
                <a:spcPts val="0"/>
              </a:spcAft>
              <a:defRPr/>
            </a:pPr>
            <a:r>
              <a:rPr lang="en-US" dirty="0"/>
              <a:t>MSDS462 Computer Vision</a:t>
            </a:r>
          </a:p>
        </p:txBody>
      </p:sp>
      <p:sp>
        <p:nvSpPr>
          <p:cNvPr id="41988" name="Slide Number Placeholder 6">
            <a:extLst>
              <a:ext uri="{FF2B5EF4-FFF2-40B4-BE49-F238E27FC236}">
                <a16:creationId xmlns:a16="http://schemas.microsoft.com/office/drawing/2014/main" id="{D659E02C-8DA8-DB44-A20D-34A2CD1EA895}"/>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63E8D07-A84A-E540-899A-5DA4FAAEEDC2}" type="slidenum">
              <a:rPr kumimoji="0" lang="en-US" altLang="en-US" sz="12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5122" name="Picture 2" descr="Amazon Aws Deeplens Deep Learning Enabled Video Camera With 32gb MicroSD  for sale online | eBay">
            <a:extLst>
              <a:ext uri="{FF2B5EF4-FFF2-40B4-BE49-F238E27FC236}">
                <a16:creationId xmlns:a16="http://schemas.microsoft.com/office/drawing/2014/main" id="{17CF2D20-0D03-4F46-A494-D057386000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6206" y="1725645"/>
            <a:ext cx="3573394" cy="36591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Slide Number Placeholder 2">
            <a:extLst>
              <a:ext uri="{FF2B5EF4-FFF2-40B4-BE49-F238E27FC236}">
                <a16:creationId xmlns:a16="http://schemas.microsoft.com/office/drawing/2014/main" id="{7E91748C-D0BB-854C-8E3D-1A2E3250CE85}"/>
              </a:ext>
            </a:extLst>
          </p:cNvPr>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BF3FD34-59D1-3C49-9920-9C6DE7F79EDB}" type="slidenum">
              <a:rPr kumimoji="0" lang="en-US" altLang="en-US" sz="12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3009" name="Title 3">
            <a:extLst>
              <a:ext uri="{FF2B5EF4-FFF2-40B4-BE49-F238E27FC236}">
                <a16:creationId xmlns:a16="http://schemas.microsoft.com/office/drawing/2014/main" id="{DEC6C95F-3B4F-2641-BC0E-CAA65127A232}"/>
              </a:ext>
            </a:extLst>
          </p:cNvPr>
          <p:cNvSpPr>
            <a:spLocks noGrp="1" noChangeArrowheads="1"/>
          </p:cNvSpPr>
          <p:nvPr>
            <p:ph type="title"/>
          </p:nvPr>
        </p:nvSpPr>
        <p:spPr/>
        <p:txBody>
          <a:bodyPr/>
          <a:lstStyle/>
          <a:p>
            <a:pPr eaLnBrk="1" hangingPunct="1"/>
            <a:r>
              <a:rPr lang="en-US" altLang="en-US" dirty="0"/>
              <a:t>Project Overview</a:t>
            </a:r>
          </a:p>
        </p:txBody>
      </p:sp>
      <p:pic>
        <p:nvPicPr>
          <p:cNvPr id="5" name="Picture 4" descr="A picture containing text, person&#10;&#10;Description automatically generated">
            <a:extLst>
              <a:ext uri="{FF2B5EF4-FFF2-40B4-BE49-F238E27FC236}">
                <a16:creationId xmlns:a16="http://schemas.microsoft.com/office/drawing/2014/main" id="{87C79287-09EC-4948-8B23-81216FFF2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3899" y="3121805"/>
            <a:ext cx="3229209" cy="25723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A picture containing text, computer, indoor, person&#10;&#10;Description automatically generated">
            <a:extLst>
              <a:ext uri="{FF2B5EF4-FFF2-40B4-BE49-F238E27FC236}">
                <a16:creationId xmlns:a16="http://schemas.microsoft.com/office/drawing/2014/main" id="{B7585506-8F2C-41CA-AB8C-4B6B7291A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2888" y="1314282"/>
            <a:ext cx="2895615" cy="2888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9" name="Table 11">
            <a:extLst>
              <a:ext uri="{FF2B5EF4-FFF2-40B4-BE49-F238E27FC236}">
                <a16:creationId xmlns:a16="http://schemas.microsoft.com/office/drawing/2014/main" id="{7F28C851-750A-49ED-9D99-1C35D931CDFF}"/>
              </a:ext>
            </a:extLst>
          </p:cNvPr>
          <p:cNvGraphicFramePr>
            <a:graphicFrameLocks noGrp="1"/>
          </p:cNvGraphicFramePr>
          <p:nvPr>
            <p:extLst>
              <p:ext uri="{D42A27DB-BD31-4B8C-83A1-F6EECF244321}">
                <p14:modId xmlns:p14="http://schemas.microsoft.com/office/powerpoint/2010/main" val="1974282659"/>
              </p:ext>
            </p:extLst>
          </p:nvPr>
        </p:nvGraphicFramePr>
        <p:xfrm>
          <a:off x="405899" y="1163868"/>
          <a:ext cx="6530610" cy="4530262"/>
        </p:xfrm>
        <a:graphic>
          <a:graphicData uri="http://schemas.openxmlformats.org/drawingml/2006/table">
            <a:tbl>
              <a:tblPr firstRow="1" bandRow="1">
                <a:tableStyleId>{9D7B26C5-4107-4FEC-AEDC-1716B250A1EF}</a:tableStyleId>
              </a:tblPr>
              <a:tblGrid>
                <a:gridCol w="1765255">
                  <a:extLst>
                    <a:ext uri="{9D8B030D-6E8A-4147-A177-3AD203B41FA5}">
                      <a16:colId xmlns:a16="http://schemas.microsoft.com/office/drawing/2014/main" val="169265293"/>
                    </a:ext>
                  </a:extLst>
                </a:gridCol>
                <a:gridCol w="4765355">
                  <a:extLst>
                    <a:ext uri="{9D8B030D-6E8A-4147-A177-3AD203B41FA5}">
                      <a16:colId xmlns:a16="http://schemas.microsoft.com/office/drawing/2014/main" val="3664500091"/>
                    </a:ext>
                  </a:extLst>
                </a:gridCol>
              </a:tblGrid>
              <a:tr h="1079570">
                <a:tc>
                  <a:txBody>
                    <a:bodyPr/>
                    <a:lstStyle/>
                    <a:p>
                      <a:pPr algn="ctr"/>
                      <a:r>
                        <a:rPr lang="en-US" altLang="zh-CN" sz="1600" b="0" dirty="0">
                          <a:solidFill>
                            <a:schemeClr val="bg1"/>
                          </a:solidFill>
                          <a:latin typeface="Arial" panose="020B0604020202020204" pitchFamily="34" charset="0"/>
                          <a:cs typeface="Arial" panose="020B0604020202020204" pitchFamily="34" charset="0"/>
                        </a:rPr>
                        <a:t>Objective</a:t>
                      </a:r>
                      <a:endParaRPr lang="en-US" sz="1600" b="0" dirty="0">
                        <a:solidFill>
                          <a:schemeClr val="bg1"/>
                        </a:solidFill>
                        <a:latin typeface="Arial" panose="020B0604020202020204" pitchFamily="34" charset="0"/>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bg1"/>
                          </a:solidFill>
                          <a:latin typeface="Arial" panose="020B0604020202020204" pitchFamily="34" charset="0"/>
                          <a:cs typeface="Arial" panose="020B0604020202020204" pitchFamily="34" charset="0"/>
                        </a:rPr>
                        <a:t>Develop </a:t>
                      </a:r>
                      <a:r>
                        <a:rPr lang="en-US" sz="1400" b="0" dirty="0">
                          <a:solidFill>
                            <a:schemeClr val="bg1"/>
                          </a:solidFill>
                          <a:latin typeface="Arial" panose="020B0604020202020204" pitchFamily="34" charset="0"/>
                          <a:cs typeface="Arial" panose="020B0604020202020204" pitchFamily="34" charset="0"/>
                        </a:rPr>
                        <a:t>a computer vision application with capability of detecting and recognizing faces based on ML algorithms and AWS cloud services and deployed the application on Amazon </a:t>
                      </a:r>
                      <a:r>
                        <a:rPr lang="en-US" sz="1400" b="0" dirty="0" err="1">
                          <a:solidFill>
                            <a:schemeClr val="bg1"/>
                          </a:solidFill>
                          <a:latin typeface="Arial" panose="020B0604020202020204" pitchFamily="34" charset="0"/>
                          <a:cs typeface="Arial" panose="020B0604020202020204" pitchFamily="34" charset="0"/>
                        </a:rPr>
                        <a:t>DeepLens</a:t>
                      </a:r>
                      <a:r>
                        <a:rPr lang="en-US" sz="1400" b="0" dirty="0">
                          <a:solidFill>
                            <a:schemeClr val="bg1"/>
                          </a:solidFill>
                          <a:latin typeface="Arial" panose="020B0604020202020204" pitchFamily="34" charset="0"/>
                          <a:cs typeface="Arial" panose="020B0604020202020204" pitchFamily="34" charset="0"/>
                        </a:rPr>
                        <a:t> </a:t>
                      </a:r>
                      <a:r>
                        <a:rPr lang="en-US" altLang="zh-CN" sz="1400" b="0" dirty="0">
                          <a:solidFill>
                            <a:schemeClr val="bg1"/>
                          </a:solidFill>
                          <a:latin typeface="Arial" panose="020B0604020202020204" pitchFamily="34" charset="0"/>
                          <a:cs typeface="Arial" panose="020B0604020202020204" pitchFamily="34" charset="0"/>
                        </a:rPr>
                        <a:t>on edge</a:t>
                      </a:r>
                      <a:endParaRPr lang="en-US" sz="1400" dirty="0">
                        <a:solidFill>
                          <a:schemeClr val="bg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952433468"/>
                  </a:ext>
                </a:extLst>
              </a:tr>
              <a:tr h="862673">
                <a:tc>
                  <a:txBody>
                    <a:bodyPr/>
                    <a:lstStyle/>
                    <a:p>
                      <a:pPr algn="ctr"/>
                      <a:r>
                        <a:rPr lang="en-US" altLang="zh-CN" sz="1600" b="0" kern="1200" dirty="0">
                          <a:solidFill>
                            <a:schemeClr val="bg1"/>
                          </a:solidFill>
                          <a:latin typeface="Arial" panose="020B0604020202020204" pitchFamily="34" charset="0"/>
                          <a:ea typeface="+mn-ea"/>
                          <a:cs typeface="Arial" panose="020B0604020202020204" pitchFamily="34" charset="0"/>
                        </a:rPr>
                        <a:t>R</a:t>
                      </a:r>
                      <a:r>
                        <a:rPr lang="en-US" sz="1600" b="0" kern="1200" dirty="0">
                          <a:solidFill>
                            <a:schemeClr val="bg1"/>
                          </a:solidFill>
                          <a:latin typeface="Arial" panose="020B0604020202020204" pitchFamily="34" charset="0"/>
                          <a:ea typeface="+mn-ea"/>
                          <a:cs typeface="Arial" panose="020B0604020202020204" pitchFamily="34" charset="0"/>
                        </a:rPr>
                        <a:t>untime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Arial" panose="020B0604020202020204" pitchFamily="34" charset="0"/>
                          <a:cs typeface="Arial" panose="020B0604020202020204" pitchFamily="34" charset="0"/>
                        </a:rPr>
                        <a:t>Python 3.7 </a:t>
                      </a:r>
                      <a:r>
                        <a:rPr lang="en-US" altLang="zh-CN" sz="1400" dirty="0">
                          <a:solidFill>
                            <a:schemeClr val="bg1"/>
                          </a:solidFill>
                          <a:latin typeface="Arial" panose="020B0604020202020204" pitchFamily="34" charset="0"/>
                          <a:cs typeface="Arial" panose="020B0604020202020204" pitchFamily="34" charset="0"/>
                        </a:rPr>
                        <a:t>AWS Linux</a:t>
                      </a:r>
                      <a:endParaRPr lang="en-US" sz="1400" dirty="0">
                        <a:solidFill>
                          <a:schemeClr val="bg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128948052"/>
                  </a:ext>
                </a:extLst>
              </a:tr>
              <a:tr h="862673">
                <a:tc>
                  <a:txBody>
                    <a:bodyPr/>
                    <a:lstStyle/>
                    <a:p>
                      <a:pPr algn="ctr"/>
                      <a:r>
                        <a:rPr lang="en-US" altLang="zh-CN" sz="1600" dirty="0">
                          <a:solidFill>
                            <a:schemeClr val="bg1"/>
                          </a:solidFill>
                          <a:latin typeface="Lato Extended"/>
                        </a:rPr>
                        <a:t>Features</a:t>
                      </a:r>
                      <a:endParaRPr lang="en-US" sz="1600" dirty="0">
                        <a:solidFill>
                          <a:schemeClr val="bg1"/>
                        </a:solidFill>
                        <a:latin typeface="Lato Extended"/>
                      </a:endParaRPr>
                    </a:p>
                  </a:txBody>
                  <a:tcPr anchor="ctr"/>
                </a:tc>
                <a:tc>
                  <a:txBody>
                    <a:bodyPr/>
                    <a:lstStyle/>
                    <a:p>
                      <a:pPr marL="285750" indent="-285750" algn="l">
                        <a:buFont typeface="Wingdings" panose="05000000000000000000" pitchFamily="2" charset="2"/>
                        <a:buChar char="Ø"/>
                      </a:pPr>
                      <a:r>
                        <a:rPr lang="en-US" sz="1400" dirty="0">
                          <a:solidFill>
                            <a:schemeClr val="bg1"/>
                          </a:solidFill>
                          <a:latin typeface="Lato Extended"/>
                        </a:rPr>
                        <a:t>Detect faces via </a:t>
                      </a:r>
                      <a:r>
                        <a:rPr lang="en-US" sz="1400" dirty="0" err="1">
                          <a:solidFill>
                            <a:schemeClr val="bg1"/>
                          </a:solidFill>
                          <a:latin typeface="Lato Extended"/>
                        </a:rPr>
                        <a:t>DeepLens</a:t>
                      </a:r>
                      <a:r>
                        <a:rPr lang="en-US" sz="1400" dirty="0">
                          <a:solidFill>
                            <a:schemeClr val="bg1"/>
                          </a:solidFill>
                          <a:latin typeface="Lato Extended"/>
                        </a:rPr>
                        <a:t> camera</a:t>
                      </a:r>
                    </a:p>
                    <a:p>
                      <a:pPr marL="285750" indent="-285750" algn="l">
                        <a:buFont typeface="Wingdings" panose="05000000000000000000" pitchFamily="2" charset="2"/>
                        <a:buChar char="Ø"/>
                      </a:pPr>
                      <a:r>
                        <a:rPr lang="en-US" sz="1400" dirty="0">
                          <a:solidFill>
                            <a:schemeClr val="bg1"/>
                          </a:solidFill>
                          <a:latin typeface="Lato Extended"/>
                        </a:rPr>
                        <a:t>Match faces with registered profile</a:t>
                      </a:r>
                    </a:p>
                    <a:p>
                      <a:pPr marL="285750" indent="-285750" algn="l">
                        <a:buFont typeface="Wingdings" panose="05000000000000000000" pitchFamily="2" charset="2"/>
                        <a:buChar char="Ø"/>
                      </a:pPr>
                      <a:r>
                        <a:rPr lang="en-US" sz="1400" dirty="0">
                          <a:solidFill>
                            <a:schemeClr val="bg1"/>
                          </a:solidFill>
                          <a:latin typeface="Lato Extended"/>
                        </a:rPr>
                        <a:t>Generate welcome message specific to each profile</a:t>
                      </a:r>
                    </a:p>
                  </a:txBody>
                  <a:tcPr anchor="ctr"/>
                </a:tc>
                <a:extLst>
                  <a:ext uri="{0D108BD9-81ED-4DB2-BD59-A6C34878D82A}">
                    <a16:rowId xmlns:a16="http://schemas.microsoft.com/office/drawing/2014/main" val="2570710796"/>
                  </a:ext>
                </a:extLst>
              </a:tr>
              <a:tr h="862673">
                <a:tc>
                  <a:txBody>
                    <a:bodyPr/>
                    <a:lstStyle/>
                    <a:p>
                      <a:pPr marL="0" algn="ctr" defTabSz="914400" rtl="0" eaLnBrk="1" latinLnBrk="0" hangingPunct="1"/>
                      <a:r>
                        <a:rPr lang="en-US" sz="1600" kern="1200" dirty="0">
                          <a:solidFill>
                            <a:schemeClr val="bg1"/>
                          </a:solidFill>
                          <a:latin typeface="Lato Extended"/>
                          <a:ea typeface="+mn-ea"/>
                          <a:cs typeface="+mn-cs"/>
                        </a:rPr>
                        <a:t>Services </a:t>
                      </a:r>
                    </a:p>
                    <a:p>
                      <a:pPr marL="0" algn="ctr" defTabSz="914400" rtl="0" eaLnBrk="1" latinLnBrk="0" hangingPunct="1"/>
                      <a:r>
                        <a:rPr lang="en-US" sz="1600" kern="1200" dirty="0">
                          <a:solidFill>
                            <a:schemeClr val="bg1"/>
                          </a:solidFill>
                          <a:latin typeface="Lato Extended"/>
                          <a:ea typeface="+mn-ea"/>
                          <a:cs typeface="+mn-cs"/>
                        </a:rPr>
                        <a:t>involved</a:t>
                      </a:r>
                    </a:p>
                  </a:txBody>
                  <a:tcPr anchor="ctr"/>
                </a:tc>
                <a:tc>
                  <a:txBody>
                    <a:bodyPr/>
                    <a:lstStyle/>
                    <a:p>
                      <a:pPr marL="0" algn="ctr" defTabSz="914400" rtl="0" eaLnBrk="1" latinLnBrk="0" hangingPunct="1"/>
                      <a:r>
                        <a:rPr lang="en-US" sz="1400" kern="1200" dirty="0">
                          <a:solidFill>
                            <a:schemeClr val="bg1"/>
                          </a:solidFill>
                          <a:latin typeface="Lato Extended"/>
                          <a:ea typeface="+mn-ea"/>
                          <a:cs typeface="+mn-cs"/>
                        </a:rPr>
                        <a:t>S3, Lambda, </a:t>
                      </a:r>
                      <a:r>
                        <a:rPr lang="en-US" altLang="zh-CN" sz="1400" kern="1200" dirty="0" err="1">
                          <a:solidFill>
                            <a:schemeClr val="bg1"/>
                          </a:solidFill>
                          <a:latin typeface="Lato Extended"/>
                          <a:ea typeface="+mn-ea"/>
                          <a:cs typeface="+mn-cs"/>
                        </a:rPr>
                        <a:t>Rekognition</a:t>
                      </a:r>
                      <a:r>
                        <a:rPr lang="en-US" altLang="zh-CN" sz="1400" kern="1200" dirty="0">
                          <a:solidFill>
                            <a:schemeClr val="bg1"/>
                          </a:solidFill>
                          <a:latin typeface="Lato Extended"/>
                          <a:ea typeface="+mn-ea"/>
                          <a:cs typeface="+mn-cs"/>
                        </a:rPr>
                        <a:t>, </a:t>
                      </a:r>
                      <a:r>
                        <a:rPr lang="en-US" altLang="zh-CN" sz="1400" kern="1200" dirty="0" err="1">
                          <a:solidFill>
                            <a:schemeClr val="bg1"/>
                          </a:solidFill>
                          <a:latin typeface="Lato Extended"/>
                          <a:ea typeface="+mn-ea"/>
                          <a:cs typeface="+mn-cs"/>
                        </a:rPr>
                        <a:t>SageMaker</a:t>
                      </a:r>
                      <a:r>
                        <a:rPr lang="en-US" altLang="zh-CN" sz="1400" kern="1200" dirty="0">
                          <a:solidFill>
                            <a:schemeClr val="bg1"/>
                          </a:solidFill>
                          <a:latin typeface="Lato Extended"/>
                          <a:ea typeface="+mn-ea"/>
                          <a:cs typeface="+mn-cs"/>
                        </a:rPr>
                        <a:t>, S3, </a:t>
                      </a:r>
                      <a:r>
                        <a:rPr lang="en-US" altLang="zh-CN" sz="1400" kern="1200" dirty="0" err="1">
                          <a:solidFill>
                            <a:schemeClr val="bg1"/>
                          </a:solidFill>
                          <a:latin typeface="Lato Extended"/>
                          <a:ea typeface="+mn-ea"/>
                          <a:cs typeface="+mn-cs"/>
                        </a:rPr>
                        <a:t>GreenGrass</a:t>
                      </a:r>
                      <a:r>
                        <a:rPr lang="en-US" altLang="zh-CN" sz="1400" kern="1200" dirty="0">
                          <a:solidFill>
                            <a:schemeClr val="bg1"/>
                          </a:solidFill>
                          <a:latin typeface="Lato Extended"/>
                          <a:ea typeface="+mn-ea"/>
                          <a:cs typeface="+mn-cs"/>
                        </a:rPr>
                        <a:t> (IoT), CloudWatch, Polly, DynamoDB</a:t>
                      </a:r>
                      <a:endParaRPr lang="en-US" sz="1400" kern="1200" dirty="0">
                        <a:solidFill>
                          <a:schemeClr val="bg1"/>
                        </a:solidFill>
                        <a:latin typeface="Lato Extended"/>
                        <a:ea typeface="+mn-ea"/>
                        <a:cs typeface="+mn-cs"/>
                      </a:endParaRPr>
                    </a:p>
                  </a:txBody>
                  <a:tcPr anchor="ctr"/>
                </a:tc>
                <a:extLst>
                  <a:ext uri="{0D108BD9-81ED-4DB2-BD59-A6C34878D82A}">
                    <a16:rowId xmlns:a16="http://schemas.microsoft.com/office/drawing/2014/main" val="2365229233"/>
                  </a:ext>
                </a:extLst>
              </a:tr>
              <a:tr h="862673">
                <a:tc>
                  <a:txBody>
                    <a:bodyPr/>
                    <a:lstStyle/>
                    <a:p>
                      <a:pPr marL="0" algn="ctr" defTabSz="914400" rtl="0" eaLnBrk="1" latinLnBrk="0" hangingPunct="1"/>
                      <a:r>
                        <a:rPr lang="en-US" sz="1600" kern="1200" dirty="0">
                          <a:solidFill>
                            <a:schemeClr val="bg1"/>
                          </a:solidFill>
                          <a:latin typeface="Lato Extended"/>
                          <a:ea typeface="+mn-ea"/>
                          <a:cs typeface="+mn-cs"/>
                        </a:rPr>
                        <a:t>Potential </a:t>
                      </a:r>
                    </a:p>
                    <a:p>
                      <a:pPr marL="0" algn="ctr" defTabSz="914400" rtl="0" eaLnBrk="1" latinLnBrk="0" hangingPunct="1"/>
                      <a:r>
                        <a:rPr lang="en-US" sz="1600" kern="1200" dirty="0">
                          <a:solidFill>
                            <a:schemeClr val="bg1"/>
                          </a:solidFill>
                          <a:latin typeface="Lato Extended"/>
                          <a:ea typeface="+mn-ea"/>
                          <a:cs typeface="+mn-cs"/>
                        </a:rPr>
                        <a:t>User Case</a:t>
                      </a:r>
                    </a:p>
                  </a:txBody>
                  <a:tcPr anchor="ctr"/>
                </a:tc>
                <a:tc>
                  <a:txBody>
                    <a:bodyPr/>
                    <a:lstStyle/>
                    <a:p>
                      <a:pPr algn="ctr"/>
                      <a:r>
                        <a:rPr lang="en-US" sz="1400" dirty="0">
                          <a:solidFill>
                            <a:schemeClr val="bg1"/>
                          </a:solidFill>
                          <a:latin typeface="Lato Extended"/>
                        </a:rPr>
                        <a:t>Security Entry, Customer Identification, Kids Interaction Game?</a:t>
                      </a:r>
                    </a:p>
                  </a:txBody>
                  <a:tcPr anchor="ctr"/>
                </a:tc>
                <a:extLst>
                  <a:ext uri="{0D108BD9-81ED-4DB2-BD59-A6C34878D82A}">
                    <a16:rowId xmlns:a16="http://schemas.microsoft.com/office/drawing/2014/main" val="1724967604"/>
                  </a:ext>
                </a:extLst>
              </a:tr>
            </a:tbl>
          </a:graphicData>
        </a:graphic>
      </p:graphicFrame>
    </p:spTree>
    <p:extLst>
      <p:ext uri="{BB962C8B-B14F-4D97-AF65-F5344CB8AC3E}">
        <p14:creationId xmlns:p14="http://schemas.microsoft.com/office/powerpoint/2010/main" val="3172822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51473B4-EBF6-4E17-A049-485FC35CA231}"/>
              </a:ext>
            </a:extLst>
          </p:cNvPr>
          <p:cNvSpPr>
            <a:spLocks noGrp="1"/>
          </p:cNvSpPr>
          <p:nvPr>
            <p:ph type="sldNum" sz="quarter" idx="4"/>
          </p:nvPr>
        </p:nvSpPr>
        <p:spPr/>
        <p:txBody>
          <a:bodyPr/>
          <a:lstStyle/>
          <a:p>
            <a:fld id="{B1C588C1-1042-BC47-B84D-2032ED7FAC95}" type="slidenum">
              <a:rPr lang="en-US" smtClean="0"/>
              <a:pPr/>
              <a:t>3</a:t>
            </a:fld>
            <a:endParaRPr lang="en-US" dirty="0"/>
          </a:p>
        </p:txBody>
      </p:sp>
      <p:sp>
        <p:nvSpPr>
          <p:cNvPr id="4" name="Title 3">
            <a:extLst>
              <a:ext uri="{FF2B5EF4-FFF2-40B4-BE49-F238E27FC236}">
                <a16:creationId xmlns:a16="http://schemas.microsoft.com/office/drawing/2014/main" id="{41EC6685-7710-4B76-8D09-A1B78F89905A}"/>
              </a:ext>
            </a:extLst>
          </p:cNvPr>
          <p:cNvSpPr>
            <a:spLocks noGrp="1"/>
          </p:cNvSpPr>
          <p:nvPr>
            <p:ph type="title"/>
          </p:nvPr>
        </p:nvSpPr>
        <p:spPr/>
        <p:txBody>
          <a:bodyPr/>
          <a:lstStyle/>
          <a:p>
            <a:r>
              <a:rPr lang="en-US" dirty="0"/>
              <a:t>Project Workflow</a:t>
            </a:r>
          </a:p>
        </p:txBody>
      </p:sp>
      <p:pic>
        <p:nvPicPr>
          <p:cNvPr id="5" name="Graphic 16">
            <a:extLst>
              <a:ext uri="{FF2B5EF4-FFF2-40B4-BE49-F238E27FC236}">
                <a16:creationId xmlns:a16="http://schemas.microsoft.com/office/drawing/2014/main" id="{CBB697E2-7CAD-44DD-B46B-0DED21007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3829" y="1401446"/>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2">
            <a:extLst>
              <a:ext uri="{FF2B5EF4-FFF2-40B4-BE49-F238E27FC236}">
                <a16:creationId xmlns:a16="http://schemas.microsoft.com/office/drawing/2014/main" id="{2BF590C3-FD91-469C-8E9F-37619431D1D1}"/>
              </a:ext>
            </a:extLst>
          </p:cNvPr>
          <p:cNvSpPr txBox="1">
            <a:spLocks noChangeArrowheads="1"/>
          </p:cNvSpPr>
          <p:nvPr/>
        </p:nvSpPr>
        <p:spPr bwMode="auto">
          <a:xfrm>
            <a:off x="1745004" y="2163446"/>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AWS DeepLens</a:t>
            </a:r>
          </a:p>
        </p:txBody>
      </p:sp>
      <p:pic>
        <p:nvPicPr>
          <p:cNvPr id="7" name="Picture 6" descr="A close-up of a child smiling&#10;&#10;Description automatically generated with low confidence">
            <a:extLst>
              <a:ext uri="{FF2B5EF4-FFF2-40B4-BE49-F238E27FC236}">
                <a16:creationId xmlns:a16="http://schemas.microsoft.com/office/drawing/2014/main" id="{B039BDD7-6909-4BDB-B285-B368C086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23" y="1419080"/>
            <a:ext cx="637814" cy="727788"/>
          </a:xfrm>
          <a:prstGeom prst="rect">
            <a:avLst/>
          </a:prstGeom>
        </p:spPr>
      </p:pic>
      <p:cxnSp>
        <p:nvCxnSpPr>
          <p:cNvPr id="8" name="Straight Arrow Connector 7">
            <a:extLst>
              <a:ext uri="{FF2B5EF4-FFF2-40B4-BE49-F238E27FC236}">
                <a16:creationId xmlns:a16="http://schemas.microsoft.com/office/drawing/2014/main" id="{A0C0DAC6-367E-4ACA-A899-278CC1060360}"/>
              </a:ext>
            </a:extLst>
          </p:cNvPr>
          <p:cNvCxnSpPr>
            <a:cxnSpLocks/>
            <a:stCxn id="7" idx="3"/>
            <a:endCxn id="5" idx="1"/>
          </p:cNvCxnSpPr>
          <p:nvPr/>
        </p:nvCxnSpPr>
        <p:spPr>
          <a:xfrm flipV="1">
            <a:off x="1030137" y="1782446"/>
            <a:ext cx="1473692" cy="528"/>
          </a:xfrm>
          <a:prstGeom prst="straightConnector1">
            <a:avLst/>
          </a:prstGeom>
          <a:ln w="41275">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2" name="TextBox 12">
            <a:extLst>
              <a:ext uri="{FF2B5EF4-FFF2-40B4-BE49-F238E27FC236}">
                <a16:creationId xmlns:a16="http://schemas.microsoft.com/office/drawing/2014/main" id="{52690BD7-926D-4FBA-B71C-DF3682F20342}"/>
              </a:ext>
            </a:extLst>
          </p:cNvPr>
          <p:cNvSpPr txBox="1">
            <a:spLocks noChangeArrowheads="1"/>
          </p:cNvSpPr>
          <p:nvPr/>
        </p:nvSpPr>
        <p:spPr bwMode="auto">
          <a:xfrm>
            <a:off x="833689" y="1290530"/>
            <a:ext cx="175095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solidFill>
                  <a:schemeClr val="bg1"/>
                </a:solidFill>
                <a:latin typeface="Arial" panose="020B0604020202020204" pitchFamily="34" charset="0"/>
                <a:ea typeface="Amazon Ember" panose="020B0603020204020204" pitchFamily="34" charset="0"/>
                <a:cs typeface="Arial" panose="020B0604020202020204" pitchFamily="34" charset="0"/>
              </a:rPr>
              <a:t>1. Face Detect via </a:t>
            </a:r>
            <a:r>
              <a:rPr lang="en-US" altLang="en-US" sz="1100" b="1" dirty="0" err="1">
                <a:solidFill>
                  <a:schemeClr val="bg1"/>
                </a:solidFill>
                <a:latin typeface="Arial" panose="020B0604020202020204" pitchFamily="34" charset="0"/>
                <a:ea typeface="Amazon Ember" panose="020B0603020204020204" pitchFamily="34" charset="0"/>
                <a:cs typeface="Arial" panose="020B0604020202020204" pitchFamily="34" charset="0"/>
              </a:rPr>
              <a:t>DeepLens</a:t>
            </a:r>
            <a:r>
              <a:rPr lang="en-US" altLang="en-US" sz="1100" b="1" dirty="0">
                <a:solidFill>
                  <a:schemeClr val="bg1"/>
                </a:solidFill>
                <a:latin typeface="Arial" panose="020B0604020202020204" pitchFamily="34" charset="0"/>
                <a:ea typeface="Amazon Ember" panose="020B0603020204020204" pitchFamily="34" charset="0"/>
                <a:cs typeface="Arial" panose="020B0604020202020204" pitchFamily="34" charset="0"/>
              </a:rPr>
              <a:t> camera</a:t>
            </a:r>
          </a:p>
        </p:txBody>
      </p:sp>
      <p:pic>
        <p:nvPicPr>
          <p:cNvPr id="13" name="Graphic 10">
            <a:extLst>
              <a:ext uri="{FF2B5EF4-FFF2-40B4-BE49-F238E27FC236}">
                <a16:creationId xmlns:a16="http://schemas.microsoft.com/office/drawing/2014/main" id="{D462B74E-0AA4-4119-A2CB-02371073BC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1340" y="1401446"/>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0">
            <a:extLst>
              <a:ext uri="{FF2B5EF4-FFF2-40B4-BE49-F238E27FC236}">
                <a16:creationId xmlns:a16="http://schemas.microsoft.com/office/drawing/2014/main" id="{1905DC1D-96D9-405D-9D73-E1D2F4E22A11}"/>
              </a:ext>
            </a:extLst>
          </p:cNvPr>
          <p:cNvSpPr txBox="1">
            <a:spLocks noChangeArrowheads="1"/>
          </p:cNvSpPr>
          <p:nvPr/>
        </p:nvSpPr>
        <p:spPr bwMode="auto">
          <a:xfrm>
            <a:off x="3686165" y="2163446"/>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AWS Lambda</a:t>
            </a:r>
          </a:p>
        </p:txBody>
      </p:sp>
      <p:pic>
        <p:nvPicPr>
          <p:cNvPr id="15" name="Graphic 23">
            <a:extLst>
              <a:ext uri="{FF2B5EF4-FFF2-40B4-BE49-F238E27FC236}">
                <a16:creationId xmlns:a16="http://schemas.microsoft.com/office/drawing/2014/main" id="{9D8EC1BF-DBE9-43CE-9693-499E033FA6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2584" y="472590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2">
            <a:extLst>
              <a:ext uri="{FF2B5EF4-FFF2-40B4-BE49-F238E27FC236}">
                <a16:creationId xmlns:a16="http://schemas.microsoft.com/office/drawing/2014/main" id="{4DBCE34A-54A0-4793-A0EF-63D7B0B46A4B}"/>
              </a:ext>
            </a:extLst>
          </p:cNvPr>
          <p:cNvSpPr txBox="1">
            <a:spLocks noChangeArrowheads="1"/>
          </p:cNvSpPr>
          <p:nvPr/>
        </p:nvSpPr>
        <p:spPr bwMode="auto">
          <a:xfrm>
            <a:off x="9508636" y="5568139"/>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Amazon DynamoDB</a:t>
            </a:r>
          </a:p>
        </p:txBody>
      </p:sp>
      <p:sp>
        <p:nvSpPr>
          <p:cNvPr id="18" name="TextBox 16">
            <a:extLst>
              <a:ext uri="{FF2B5EF4-FFF2-40B4-BE49-F238E27FC236}">
                <a16:creationId xmlns:a16="http://schemas.microsoft.com/office/drawing/2014/main" id="{50960BBC-DE2D-4817-830B-86EAE06DA8F5}"/>
              </a:ext>
            </a:extLst>
          </p:cNvPr>
          <p:cNvSpPr txBox="1">
            <a:spLocks noChangeArrowheads="1"/>
          </p:cNvSpPr>
          <p:nvPr/>
        </p:nvSpPr>
        <p:spPr bwMode="auto">
          <a:xfrm>
            <a:off x="8417040" y="5145466"/>
            <a:ext cx="143952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solidFill>
                  <a:schemeClr val="bg1"/>
                </a:solidFill>
                <a:latin typeface="Arial" panose="020B0604020202020204" pitchFamily="34" charset="0"/>
                <a:ea typeface="Amazon Ember" panose="020B0603020204020204" pitchFamily="34" charset="0"/>
                <a:cs typeface="Arial" panose="020B0604020202020204" pitchFamily="34" charset="0"/>
              </a:rPr>
              <a:t>4. Indexed Faces</a:t>
            </a:r>
          </a:p>
        </p:txBody>
      </p:sp>
      <p:pic>
        <p:nvPicPr>
          <p:cNvPr id="19" name="Graphic 8">
            <a:extLst>
              <a:ext uri="{FF2B5EF4-FFF2-40B4-BE49-F238E27FC236}">
                <a16:creationId xmlns:a16="http://schemas.microsoft.com/office/drawing/2014/main" id="{37430339-D804-4BC7-82C4-FEF9939376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2896" y="140118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9">
            <a:extLst>
              <a:ext uri="{FF2B5EF4-FFF2-40B4-BE49-F238E27FC236}">
                <a16:creationId xmlns:a16="http://schemas.microsoft.com/office/drawing/2014/main" id="{6B1CE8F6-A789-4504-A765-D5B422EC0121}"/>
              </a:ext>
            </a:extLst>
          </p:cNvPr>
          <p:cNvSpPr txBox="1">
            <a:spLocks noChangeArrowheads="1"/>
          </p:cNvSpPr>
          <p:nvPr/>
        </p:nvSpPr>
        <p:spPr bwMode="auto">
          <a:xfrm>
            <a:off x="6142370" y="2131834"/>
            <a:ext cx="22399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cxnSp>
        <p:nvCxnSpPr>
          <p:cNvPr id="21" name="Straight Arrow Connector 20">
            <a:extLst>
              <a:ext uri="{FF2B5EF4-FFF2-40B4-BE49-F238E27FC236}">
                <a16:creationId xmlns:a16="http://schemas.microsoft.com/office/drawing/2014/main" id="{016F8FCE-9BE4-44F4-BFBE-E89DBBAD419C}"/>
              </a:ext>
            </a:extLst>
          </p:cNvPr>
          <p:cNvCxnSpPr>
            <a:cxnSpLocks/>
          </p:cNvCxnSpPr>
          <p:nvPr/>
        </p:nvCxnSpPr>
        <p:spPr>
          <a:xfrm flipV="1">
            <a:off x="3269004" y="1782182"/>
            <a:ext cx="1182531" cy="528"/>
          </a:xfrm>
          <a:prstGeom prst="straightConnector1">
            <a:avLst/>
          </a:prstGeom>
          <a:ln w="41275">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4130A2A-85E7-455D-A76B-D6C83256462F}"/>
              </a:ext>
            </a:extLst>
          </p:cNvPr>
          <p:cNvCxnSpPr>
            <a:cxnSpLocks/>
            <a:stCxn id="13" idx="3"/>
            <a:endCxn id="19" idx="1"/>
          </p:cNvCxnSpPr>
          <p:nvPr/>
        </p:nvCxnSpPr>
        <p:spPr>
          <a:xfrm flipV="1">
            <a:off x="5213340" y="1782182"/>
            <a:ext cx="1529556" cy="264"/>
          </a:xfrm>
          <a:prstGeom prst="straightConnector1">
            <a:avLst/>
          </a:prstGeom>
          <a:ln w="41275">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7" name="TextBox 12">
            <a:extLst>
              <a:ext uri="{FF2B5EF4-FFF2-40B4-BE49-F238E27FC236}">
                <a16:creationId xmlns:a16="http://schemas.microsoft.com/office/drawing/2014/main" id="{F5D093E0-A1A3-46F6-B6CD-CF444A7DD025}"/>
              </a:ext>
            </a:extLst>
          </p:cNvPr>
          <p:cNvSpPr txBox="1">
            <a:spLocks noChangeArrowheads="1"/>
          </p:cNvSpPr>
          <p:nvPr/>
        </p:nvSpPr>
        <p:spPr bwMode="auto">
          <a:xfrm>
            <a:off x="2726275" y="1448665"/>
            <a:ext cx="22796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solidFill>
                  <a:schemeClr val="bg1"/>
                </a:solidFill>
                <a:latin typeface="Arial" panose="020B0604020202020204" pitchFamily="34" charset="0"/>
                <a:ea typeface="Amazon Ember" panose="020B0603020204020204" pitchFamily="34" charset="0"/>
                <a:cs typeface="Arial" panose="020B0604020202020204" pitchFamily="34" charset="0"/>
              </a:rPr>
              <a:t>2. Trigger Lambda</a:t>
            </a:r>
          </a:p>
        </p:txBody>
      </p:sp>
      <p:sp>
        <p:nvSpPr>
          <p:cNvPr id="28" name="TextBox 12">
            <a:extLst>
              <a:ext uri="{FF2B5EF4-FFF2-40B4-BE49-F238E27FC236}">
                <a16:creationId xmlns:a16="http://schemas.microsoft.com/office/drawing/2014/main" id="{B39A8628-8EB6-4813-ABC0-2977E124F6F7}"/>
              </a:ext>
            </a:extLst>
          </p:cNvPr>
          <p:cNvSpPr txBox="1">
            <a:spLocks noChangeArrowheads="1"/>
          </p:cNvSpPr>
          <p:nvPr/>
        </p:nvSpPr>
        <p:spPr bwMode="auto">
          <a:xfrm>
            <a:off x="4864090" y="1460374"/>
            <a:ext cx="22796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solidFill>
                  <a:schemeClr val="bg1"/>
                </a:solidFill>
                <a:latin typeface="Arial" panose="020B0604020202020204" pitchFamily="34" charset="0"/>
                <a:ea typeface="Amazon Ember" panose="020B0603020204020204" pitchFamily="34" charset="0"/>
                <a:cs typeface="Arial" panose="020B0604020202020204" pitchFamily="34" charset="0"/>
              </a:rPr>
              <a:t>3. Upload Image</a:t>
            </a:r>
          </a:p>
        </p:txBody>
      </p:sp>
      <p:pic>
        <p:nvPicPr>
          <p:cNvPr id="29" name="Graphic 18">
            <a:extLst>
              <a:ext uri="{FF2B5EF4-FFF2-40B4-BE49-F238E27FC236}">
                <a16:creationId xmlns:a16="http://schemas.microsoft.com/office/drawing/2014/main" id="{FE408C3A-648F-4129-A482-9207587C9F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4161" y="471650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12">
            <a:extLst>
              <a:ext uri="{FF2B5EF4-FFF2-40B4-BE49-F238E27FC236}">
                <a16:creationId xmlns:a16="http://schemas.microsoft.com/office/drawing/2014/main" id="{C51CE3C9-AEBC-4EEA-AED6-81238561B057}"/>
              </a:ext>
            </a:extLst>
          </p:cNvPr>
          <p:cNvSpPr txBox="1">
            <a:spLocks noChangeArrowheads="1"/>
          </p:cNvSpPr>
          <p:nvPr/>
        </p:nvSpPr>
        <p:spPr bwMode="auto">
          <a:xfrm>
            <a:off x="6096566" y="5555718"/>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Amazon Rekognition</a:t>
            </a:r>
          </a:p>
        </p:txBody>
      </p:sp>
      <p:pic>
        <p:nvPicPr>
          <p:cNvPr id="31" name="Graphic 10">
            <a:extLst>
              <a:ext uri="{FF2B5EF4-FFF2-40B4-BE49-F238E27FC236}">
                <a16:creationId xmlns:a16="http://schemas.microsoft.com/office/drawing/2014/main" id="{79D4E067-1D90-40D0-B7BE-F6C5234075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4569" y="277209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Straight Arrow Connector 32">
            <a:extLst>
              <a:ext uri="{FF2B5EF4-FFF2-40B4-BE49-F238E27FC236}">
                <a16:creationId xmlns:a16="http://schemas.microsoft.com/office/drawing/2014/main" id="{EC7F0788-EE37-4F4C-9719-75743181B49C}"/>
              </a:ext>
            </a:extLst>
          </p:cNvPr>
          <p:cNvCxnSpPr>
            <a:cxnSpLocks/>
            <a:stCxn id="19" idx="3"/>
            <a:endCxn id="31" idx="0"/>
          </p:cNvCxnSpPr>
          <p:nvPr/>
        </p:nvCxnSpPr>
        <p:spPr>
          <a:xfrm>
            <a:off x="7504896" y="1782182"/>
            <a:ext cx="1970673" cy="989915"/>
          </a:xfrm>
          <a:prstGeom prst="straightConnector1">
            <a:avLst/>
          </a:prstGeom>
          <a:ln w="41275">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26CBE08-5ED7-4301-B78B-EDC621973120}"/>
              </a:ext>
            </a:extLst>
          </p:cNvPr>
          <p:cNvCxnSpPr>
            <a:cxnSpLocks/>
            <a:stCxn id="31" idx="2"/>
            <a:endCxn id="29" idx="0"/>
          </p:cNvCxnSpPr>
          <p:nvPr/>
        </p:nvCxnSpPr>
        <p:spPr>
          <a:xfrm flipH="1">
            <a:off x="7255161" y="3534097"/>
            <a:ext cx="2220408" cy="1182406"/>
          </a:xfrm>
          <a:prstGeom prst="straightConnector1">
            <a:avLst/>
          </a:prstGeom>
          <a:ln w="41275">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47" name="Graphic 8">
            <a:extLst>
              <a:ext uri="{FF2B5EF4-FFF2-40B4-BE49-F238E27FC236}">
                <a16:creationId xmlns:a16="http://schemas.microsoft.com/office/drawing/2014/main" id="{21E7E981-FC74-42DE-9942-6AA631EBCD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7405" y="471650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9">
            <a:extLst>
              <a:ext uri="{FF2B5EF4-FFF2-40B4-BE49-F238E27FC236}">
                <a16:creationId xmlns:a16="http://schemas.microsoft.com/office/drawing/2014/main" id="{CE55BCD2-C828-477B-B5B3-B92DE4E28152}"/>
              </a:ext>
            </a:extLst>
          </p:cNvPr>
          <p:cNvSpPr txBox="1">
            <a:spLocks noChangeArrowheads="1"/>
          </p:cNvSpPr>
          <p:nvPr/>
        </p:nvSpPr>
        <p:spPr bwMode="auto">
          <a:xfrm>
            <a:off x="1122119" y="5495092"/>
            <a:ext cx="22399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sp>
        <p:nvSpPr>
          <p:cNvPr id="50" name="TextBox 16">
            <a:extLst>
              <a:ext uri="{FF2B5EF4-FFF2-40B4-BE49-F238E27FC236}">
                <a16:creationId xmlns:a16="http://schemas.microsoft.com/office/drawing/2014/main" id="{F449C905-A361-4258-B0DB-C5AE41DD8FD6}"/>
              </a:ext>
            </a:extLst>
          </p:cNvPr>
          <p:cNvSpPr txBox="1">
            <a:spLocks noChangeArrowheads="1"/>
          </p:cNvSpPr>
          <p:nvPr/>
        </p:nvSpPr>
        <p:spPr bwMode="auto">
          <a:xfrm>
            <a:off x="7687569" y="4677602"/>
            <a:ext cx="28233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b="1" dirty="0">
                <a:solidFill>
                  <a:schemeClr val="bg1"/>
                </a:solidFill>
                <a:latin typeface="Arial" panose="020B0604020202020204" pitchFamily="34" charset="0"/>
                <a:ea typeface="Amazon Ember" panose="020B0603020204020204" pitchFamily="34" charset="0"/>
                <a:cs typeface="Arial" panose="020B0604020202020204" pitchFamily="34" charset="0"/>
              </a:rPr>
              <a:t>6. Fetch Face Id, Full Name</a:t>
            </a:r>
          </a:p>
        </p:txBody>
      </p:sp>
      <p:sp>
        <p:nvSpPr>
          <p:cNvPr id="51" name="TextBox 9">
            <a:extLst>
              <a:ext uri="{FF2B5EF4-FFF2-40B4-BE49-F238E27FC236}">
                <a16:creationId xmlns:a16="http://schemas.microsoft.com/office/drawing/2014/main" id="{AEF6FA6E-74B1-46B6-A873-B55F2353396D}"/>
              </a:ext>
            </a:extLst>
          </p:cNvPr>
          <p:cNvSpPr txBox="1">
            <a:spLocks noChangeArrowheads="1"/>
          </p:cNvSpPr>
          <p:nvPr/>
        </p:nvSpPr>
        <p:spPr bwMode="auto">
          <a:xfrm>
            <a:off x="-29431" y="4766314"/>
            <a:ext cx="10237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17 images / 5 family members</a:t>
            </a:r>
          </a:p>
        </p:txBody>
      </p:sp>
      <p:pic>
        <p:nvPicPr>
          <p:cNvPr id="52" name="Graphic 10">
            <a:extLst>
              <a:ext uri="{FF2B5EF4-FFF2-40B4-BE49-F238E27FC236}">
                <a16:creationId xmlns:a16="http://schemas.microsoft.com/office/drawing/2014/main" id="{00B08AF5-451B-46EB-BCBB-71ACD80F7A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349" y="472590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Box 20">
            <a:extLst>
              <a:ext uri="{FF2B5EF4-FFF2-40B4-BE49-F238E27FC236}">
                <a16:creationId xmlns:a16="http://schemas.microsoft.com/office/drawing/2014/main" id="{6A707C6C-2578-47B0-ACA7-9B0E6397409F}"/>
              </a:ext>
            </a:extLst>
          </p:cNvPr>
          <p:cNvSpPr txBox="1">
            <a:spLocks noChangeArrowheads="1"/>
          </p:cNvSpPr>
          <p:nvPr/>
        </p:nvSpPr>
        <p:spPr bwMode="auto">
          <a:xfrm>
            <a:off x="3282924" y="5542438"/>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AWS Lambda</a:t>
            </a:r>
          </a:p>
        </p:txBody>
      </p:sp>
      <p:cxnSp>
        <p:nvCxnSpPr>
          <p:cNvPr id="54" name="Straight Arrow Connector 53">
            <a:extLst>
              <a:ext uri="{FF2B5EF4-FFF2-40B4-BE49-F238E27FC236}">
                <a16:creationId xmlns:a16="http://schemas.microsoft.com/office/drawing/2014/main" id="{006AAE1B-4ECB-48FB-ACB5-9D39BFE921BE}"/>
              </a:ext>
            </a:extLst>
          </p:cNvPr>
          <p:cNvCxnSpPr>
            <a:cxnSpLocks/>
            <a:stCxn id="51" idx="3"/>
            <a:endCxn id="47" idx="1"/>
          </p:cNvCxnSpPr>
          <p:nvPr/>
        </p:nvCxnSpPr>
        <p:spPr>
          <a:xfrm>
            <a:off x="994299" y="5089480"/>
            <a:ext cx="893106" cy="8023"/>
          </a:xfrm>
          <a:prstGeom prst="straightConnector1">
            <a:avLst/>
          </a:prstGeom>
          <a:ln w="25400" cmpd="dbl">
            <a:solidFill>
              <a:schemeClr val="bg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4954D77-E4CA-4A04-B7F7-19D1AC4E508C}"/>
              </a:ext>
            </a:extLst>
          </p:cNvPr>
          <p:cNvCxnSpPr>
            <a:cxnSpLocks/>
            <a:stCxn id="47" idx="3"/>
            <a:endCxn id="52" idx="1"/>
          </p:cNvCxnSpPr>
          <p:nvPr/>
        </p:nvCxnSpPr>
        <p:spPr>
          <a:xfrm>
            <a:off x="2649405" y="5097503"/>
            <a:ext cx="1414944" cy="9398"/>
          </a:xfrm>
          <a:prstGeom prst="straightConnector1">
            <a:avLst/>
          </a:prstGeom>
          <a:ln w="25400" cmpd="dbl">
            <a:solidFill>
              <a:schemeClr val="bg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AD7DF54-2F7E-48A3-8AFC-6AB9D988B5E9}"/>
              </a:ext>
            </a:extLst>
          </p:cNvPr>
          <p:cNvCxnSpPr>
            <a:cxnSpLocks/>
            <a:stCxn id="29" idx="3"/>
            <a:endCxn id="15" idx="1"/>
          </p:cNvCxnSpPr>
          <p:nvPr/>
        </p:nvCxnSpPr>
        <p:spPr>
          <a:xfrm>
            <a:off x="7636161" y="5097503"/>
            <a:ext cx="2606423" cy="9398"/>
          </a:xfrm>
          <a:prstGeom prst="straightConnector1">
            <a:avLst/>
          </a:prstGeom>
          <a:ln w="25400" cmpd="dbl">
            <a:solidFill>
              <a:schemeClr val="bg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4" name="TextBox 20">
            <a:extLst>
              <a:ext uri="{FF2B5EF4-FFF2-40B4-BE49-F238E27FC236}">
                <a16:creationId xmlns:a16="http://schemas.microsoft.com/office/drawing/2014/main" id="{98D90040-DB46-44BC-BDEA-2522AA172AAF}"/>
              </a:ext>
            </a:extLst>
          </p:cNvPr>
          <p:cNvSpPr txBox="1">
            <a:spLocks noChangeArrowheads="1"/>
          </p:cNvSpPr>
          <p:nvPr/>
        </p:nvSpPr>
        <p:spPr bwMode="auto">
          <a:xfrm>
            <a:off x="3330114" y="4326836"/>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i="1" dirty="0">
                <a:solidFill>
                  <a:schemeClr val="bg1"/>
                </a:solidFill>
                <a:latin typeface="Arial" panose="020B0604020202020204" pitchFamily="34" charset="0"/>
                <a:ea typeface="Amazon Ember" panose="020B0603020204020204" pitchFamily="34" charset="0"/>
                <a:cs typeface="Arial" panose="020B0604020202020204" pitchFamily="34" charset="0"/>
              </a:rPr>
              <a:t>Face-registration</a:t>
            </a:r>
          </a:p>
        </p:txBody>
      </p:sp>
      <p:sp>
        <p:nvSpPr>
          <p:cNvPr id="65" name="TextBox 20">
            <a:extLst>
              <a:ext uri="{FF2B5EF4-FFF2-40B4-BE49-F238E27FC236}">
                <a16:creationId xmlns:a16="http://schemas.microsoft.com/office/drawing/2014/main" id="{E438791E-F08C-4D89-84D3-52EB7D88A5B5}"/>
              </a:ext>
            </a:extLst>
          </p:cNvPr>
          <p:cNvSpPr txBox="1">
            <a:spLocks noChangeArrowheads="1"/>
          </p:cNvSpPr>
          <p:nvPr/>
        </p:nvSpPr>
        <p:spPr bwMode="auto">
          <a:xfrm>
            <a:off x="3685768" y="1031142"/>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i="1" dirty="0">
                <a:solidFill>
                  <a:schemeClr val="bg1"/>
                </a:solidFill>
                <a:latin typeface="Arial" panose="020B0604020202020204" pitchFamily="34" charset="0"/>
                <a:ea typeface="Amazon Ember" panose="020B0603020204020204" pitchFamily="34" charset="0"/>
                <a:cs typeface="Arial" panose="020B0604020202020204" pitchFamily="34" charset="0"/>
              </a:rPr>
              <a:t>Face-detection</a:t>
            </a:r>
          </a:p>
        </p:txBody>
      </p:sp>
      <p:cxnSp>
        <p:nvCxnSpPr>
          <p:cNvPr id="74" name="Straight Arrow Connector 73">
            <a:extLst>
              <a:ext uri="{FF2B5EF4-FFF2-40B4-BE49-F238E27FC236}">
                <a16:creationId xmlns:a16="http://schemas.microsoft.com/office/drawing/2014/main" id="{BFAA9F7B-6977-4E7E-A74F-D3EC992C1ED0}"/>
              </a:ext>
            </a:extLst>
          </p:cNvPr>
          <p:cNvCxnSpPr>
            <a:cxnSpLocks/>
            <a:stCxn id="52" idx="3"/>
            <a:endCxn id="29" idx="1"/>
          </p:cNvCxnSpPr>
          <p:nvPr/>
        </p:nvCxnSpPr>
        <p:spPr>
          <a:xfrm flipV="1">
            <a:off x="4826349" y="5097503"/>
            <a:ext cx="2047812" cy="9398"/>
          </a:xfrm>
          <a:prstGeom prst="straightConnector1">
            <a:avLst/>
          </a:prstGeom>
          <a:ln w="25400" cmpd="dbl">
            <a:solidFill>
              <a:schemeClr val="bg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86" name="TextBox 20">
            <a:extLst>
              <a:ext uri="{FF2B5EF4-FFF2-40B4-BE49-F238E27FC236}">
                <a16:creationId xmlns:a16="http://schemas.microsoft.com/office/drawing/2014/main" id="{391307B3-2701-4775-96FF-8365B3320416}"/>
              </a:ext>
            </a:extLst>
          </p:cNvPr>
          <p:cNvSpPr txBox="1">
            <a:spLocks noChangeArrowheads="1"/>
          </p:cNvSpPr>
          <p:nvPr/>
        </p:nvSpPr>
        <p:spPr bwMode="auto">
          <a:xfrm>
            <a:off x="7793197" y="2676163"/>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i="1" dirty="0">
                <a:solidFill>
                  <a:schemeClr val="bg1"/>
                </a:solidFill>
                <a:latin typeface="Arial" panose="020B0604020202020204" pitchFamily="34" charset="0"/>
                <a:ea typeface="Amazon Ember" panose="020B0603020204020204" pitchFamily="34" charset="0"/>
                <a:cs typeface="Arial" panose="020B0604020202020204" pitchFamily="34" charset="0"/>
              </a:rPr>
              <a:t>Face-match</a:t>
            </a:r>
          </a:p>
        </p:txBody>
      </p:sp>
      <p:sp>
        <p:nvSpPr>
          <p:cNvPr id="87" name="TextBox 12">
            <a:extLst>
              <a:ext uri="{FF2B5EF4-FFF2-40B4-BE49-F238E27FC236}">
                <a16:creationId xmlns:a16="http://schemas.microsoft.com/office/drawing/2014/main" id="{BBCA3D60-9BEB-4A74-BD60-888754ED7A50}"/>
              </a:ext>
            </a:extLst>
          </p:cNvPr>
          <p:cNvSpPr txBox="1">
            <a:spLocks noChangeArrowheads="1"/>
          </p:cNvSpPr>
          <p:nvPr/>
        </p:nvSpPr>
        <p:spPr bwMode="auto">
          <a:xfrm>
            <a:off x="7646529" y="1799579"/>
            <a:ext cx="22796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b="1" dirty="0">
                <a:solidFill>
                  <a:schemeClr val="bg1"/>
                </a:solidFill>
                <a:latin typeface="Arial" panose="020B0604020202020204" pitchFamily="34" charset="0"/>
                <a:ea typeface="Amazon Ember" panose="020B0603020204020204" pitchFamily="34" charset="0"/>
                <a:cs typeface="Arial" panose="020B0604020202020204" pitchFamily="34" charset="0"/>
              </a:rPr>
              <a:t>4. </a:t>
            </a:r>
            <a:r>
              <a:rPr lang="en-US" altLang="en-US" sz="1000" b="1" dirty="0" err="1">
                <a:solidFill>
                  <a:schemeClr val="bg1"/>
                </a:solidFill>
                <a:latin typeface="Arial" panose="020B0604020202020204" pitchFamily="34" charset="0"/>
                <a:ea typeface="Amazon Ember" panose="020B0603020204020204" pitchFamily="34" charset="0"/>
                <a:cs typeface="Arial" panose="020B0604020202020204" pitchFamily="34" charset="0"/>
              </a:rPr>
              <a:t>PutObject</a:t>
            </a:r>
            <a:r>
              <a:rPr lang="en-US" altLang="en-US" sz="1000" b="1" dirty="0">
                <a:solidFill>
                  <a:schemeClr val="bg1"/>
                </a:solidFill>
                <a:latin typeface="Arial" panose="020B0604020202020204" pitchFamily="34" charset="0"/>
                <a:ea typeface="Amazon Ember" panose="020B0603020204020204" pitchFamily="34" charset="0"/>
                <a:cs typeface="Arial" panose="020B0604020202020204" pitchFamily="34" charset="0"/>
              </a:rPr>
              <a:t> Trigger</a:t>
            </a:r>
          </a:p>
        </p:txBody>
      </p:sp>
      <p:sp>
        <p:nvSpPr>
          <p:cNvPr id="32" name="TextBox 20">
            <a:extLst>
              <a:ext uri="{FF2B5EF4-FFF2-40B4-BE49-F238E27FC236}">
                <a16:creationId xmlns:a16="http://schemas.microsoft.com/office/drawing/2014/main" id="{B85450C8-8EE7-49FD-B11A-E8190B485BEF}"/>
              </a:ext>
            </a:extLst>
          </p:cNvPr>
          <p:cNvSpPr txBox="1">
            <a:spLocks noChangeArrowheads="1"/>
          </p:cNvSpPr>
          <p:nvPr/>
        </p:nvSpPr>
        <p:spPr bwMode="auto">
          <a:xfrm>
            <a:off x="8376216" y="3523315"/>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AWS Lambda</a:t>
            </a:r>
          </a:p>
        </p:txBody>
      </p:sp>
      <p:cxnSp>
        <p:nvCxnSpPr>
          <p:cNvPr id="97" name="Straight Arrow Connector 96">
            <a:extLst>
              <a:ext uri="{FF2B5EF4-FFF2-40B4-BE49-F238E27FC236}">
                <a16:creationId xmlns:a16="http://schemas.microsoft.com/office/drawing/2014/main" id="{02656590-B6AC-491F-B83D-99A415D5799F}"/>
              </a:ext>
            </a:extLst>
          </p:cNvPr>
          <p:cNvCxnSpPr>
            <a:cxnSpLocks/>
          </p:cNvCxnSpPr>
          <p:nvPr/>
        </p:nvCxnSpPr>
        <p:spPr>
          <a:xfrm flipH="1">
            <a:off x="7636410" y="4936695"/>
            <a:ext cx="2606174" cy="7511"/>
          </a:xfrm>
          <a:prstGeom prst="straightConnector1">
            <a:avLst/>
          </a:prstGeom>
          <a:ln w="41275">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05" name="Graphic 8">
            <a:extLst>
              <a:ext uri="{FF2B5EF4-FFF2-40B4-BE49-F238E27FC236}">
                <a16:creationId xmlns:a16="http://schemas.microsoft.com/office/drawing/2014/main" id="{F8D1C018-7DB0-43A4-9FE1-5EB1EA4C1A9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8779" y="280950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TextBox 11">
            <a:extLst>
              <a:ext uri="{FF2B5EF4-FFF2-40B4-BE49-F238E27FC236}">
                <a16:creationId xmlns:a16="http://schemas.microsoft.com/office/drawing/2014/main" id="{8B803524-A45E-451F-8D06-61456CA41EC9}"/>
              </a:ext>
            </a:extLst>
          </p:cNvPr>
          <p:cNvSpPr txBox="1">
            <a:spLocks noChangeArrowheads="1"/>
          </p:cNvSpPr>
          <p:nvPr/>
        </p:nvSpPr>
        <p:spPr bwMode="auto">
          <a:xfrm>
            <a:off x="4555500" y="3610266"/>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Amazon Polly</a:t>
            </a:r>
          </a:p>
        </p:txBody>
      </p:sp>
      <p:cxnSp>
        <p:nvCxnSpPr>
          <p:cNvPr id="119" name="Straight Arrow Connector 118">
            <a:extLst>
              <a:ext uri="{FF2B5EF4-FFF2-40B4-BE49-F238E27FC236}">
                <a16:creationId xmlns:a16="http://schemas.microsoft.com/office/drawing/2014/main" id="{E75045CE-92BB-46EB-996A-862764C51E3C}"/>
              </a:ext>
            </a:extLst>
          </p:cNvPr>
          <p:cNvCxnSpPr>
            <a:cxnSpLocks/>
            <a:stCxn id="31" idx="1"/>
          </p:cNvCxnSpPr>
          <p:nvPr/>
        </p:nvCxnSpPr>
        <p:spPr>
          <a:xfrm flipH="1">
            <a:off x="6142370" y="3153097"/>
            <a:ext cx="2952199" cy="8352"/>
          </a:xfrm>
          <a:prstGeom prst="straightConnector1">
            <a:avLst/>
          </a:prstGeom>
          <a:ln w="41275">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EBA86229-1E6B-4752-9942-5A9B9F215951}"/>
              </a:ext>
            </a:extLst>
          </p:cNvPr>
          <p:cNvCxnSpPr>
            <a:cxnSpLocks/>
          </p:cNvCxnSpPr>
          <p:nvPr/>
        </p:nvCxnSpPr>
        <p:spPr>
          <a:xfrm flipV="1">
            <a:off x="7098738" y="3534097"/>
            <a:ext cx="2146862" cy="1153557"/>
          </a:xfrm>
          <a:prstGeom prst="straightConnector1">
            <a:avLst/>
          </a:prstGeom>
          <a:ln w="41275">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93A9BF93-67D4-4AB3-9431-63CF912713D8}"/>
              </a:ext>
            </a:extLst>
          </p:cNvPr>
          <p:cNvCxnSpPr>
            <a:cxnSpLocks/>
            <a:stCxn id="105" idx="0"/>
            <a:endCxn id="19" idx="1"/>
          </p:cNvCxnSpPr>
          <p:nvPr/>
        </p:nvCxnSpPr>
        <p:spPr>
          <a:xfrm flipV="1">
            <a:off x="5749779" y="1782182"/>
            <a:ext cx="993117" cy="1027320"/>
          </a:xfrm>
          <a:prstGeom prst="straightConnector1">
            <a:avLst/>
          </a:prstGeom>
          <a:ln w="41275">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00" name="TextBox 16">
            <a:extLst>
              <a:ext uri="{FF2B5EF4-FFF2-40B4-BE49-F238E27FC236}">
                <a16:creationId xmlns:a16="http://schemas.microsoft.com/office/drawing/2014/main" id="{55743023-9BD2-43C8-AB2B-94EE65C58D4B}"/>
              </a:ext>
            </a:extLst>
          </p:cNvPr>
          <p:cNvSpPr txBox="1">
            <a:spLocks noChangeArrowheads="1"/>
          </p:cNvSpPr>
          <p:nvPr/>
        </p:nvSpPr>
        <p:spPr bwMode="auto">
          <a:xfrm>
            <a:off x="8276164" y="3997531"/>
            <a:ext cx="154794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b="1" dirty="0">
                <a:solidFill>
                  <a:schemeClr val="bg1"/>
                </a:solidFill>
                <a:latin typeface="Arial" panose="020B0604020202020204" pitchFamily="34" charset="0"/>
                <a:ea typeface="Amazon Ember" panose="020B0603020204020204" pitchFamily="34" charset="0"/>
                <a:cs typeface="Arial" panose="020B0604020202020204" pitchFamily="34" charset="0"/>
              </a:rPr>
              <a:t>5. Detect face and match with DynamoDB Collection</a:t>
            </a:r>
          </a:p>
        </p:txBody>
      </p:sp>
      <p:sp>
        <p:nvSpPr>
          <p:cNvPr id="139" name="TextBox 16">
            <a:extLst>
              <a:ext uri="{FF2B5EF4-FFF2-40B4-BE49-F238E27FC236}">
                <a16:creationId xmlns:a16="http://schemas.microsoft.com/office/drawing/2014/main" id="{C6EFD2F2-0838-49B4-84BC-0C3C655C6948}"/>
              </a:ext>
            </a:extLst>
          </p:cNvPr>
          <p:cNvSpPr txBox="1">
            <a:spLocks noChangeArrowheads="1"/>
          </p:cNvSpPr>
          <p:nvPr/>
        </p:nvSpPr>
        <p:spPr bwMode="auto">
          <a:xfrm>
            <a:off x="6520229" y="3158890"/>
            <a:ext cx="19664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b="1" dirty="0">
                <a:solidFill>
                  <a:schemeClr val="bg1"/>
                </a:solidFill>
                <a:latin typeface="Arial" panose="020B0604020202020204" pitchFamily="34" charset="0"/>
                <a:ea typeface="Amazon Ember" panose="020B0603020204020204" pitchFamily="34" charset="0"/>
                <a:cs typeface="Arial" panose="020B0604020202020204" pitchFamily="34" charset="0"/>
              </a:rPr>
              <a:t>7.Text-to-speech</a:t>
            </a:r>
          </a:p>
          <a:p>
            <a:pPr algn="ctr" eaLnBrk="1" hangingPunct="1"/>
            <a:r>
              <a:rPr lang="en-US" altLang="en-US" sz="1000" b="1" dirty="0">
                <a:solidFill>
                  <a:schemeClr val="bg1"/>
                </a:solidFill>
                <a:latin typeface="Arial" panose="020B0604020202020204" pitchFamily="34" charset="0"/>
                <a:ea typeface="Amazon Ember" panose="020B0603020204020204" pitchFamily="34" charset="0"/>
                <a:cs typeface="Arial" panose="020B0604020202020204" pitchFamily="34" charset="0"/>
              </a:rPr>
              <a:t>Return welcome message</a:t>
            </a:r>
          </a:p>
        </p:txBody>
      </p:sp>
      <p:sp>
        <p:nvSpPr>
          <p:cNvPr id="140" name="TextBox 16">
            <a:extLst>
              <a:ext uri="{FF2B5EF4-FFF2-40B4-BE49-F238E27FC236}">
                <a16:creationId xmlns:a16="http://schemas.microsoft.com/office/drawing/2014/main" id="{481EF1CA-3258-4EFE-9108-0545410E83E3}"/>
              </a:ext>
            </a:extLst>
          </p:cNvPr>
          <p:cNvSpPr txBox="1">
            <a:spLocks noChangeArrowheads="1"/>
          </p:cNvSpPr>
          <p:nvPr/>
        </p:nvSpPr>
        <p:spPr bwMode="auto">
          <a:xfrm>
            <a:off x="4826349" y="2146868"/>
            <a:ext cx="196642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b="1" dirty="0">
                <a:solidFill>
                  <a:schemeClr val="bg1"/>
                </a:solidFill>
                <a:latin typeface="Arial" panose="020B0604020202020204" pitchFamily="34" charset="0"/>
                <a:ea typeface="Amazon Ember" panose="020B0603020204020204" pitchFamily="34" charset="0"/>
                <a:cs typeface="Arial" panose="020B0604020202020204" pitchFamily="34" charset="0"/>
              </a:rPr>
              <a:t>8. Upload MP3</a:t>
            </a:r>
          </a:p>
        </p:txBody>
      </p:sp>
      <p:sp>
        <p:nvSpPr>
          <p:cNvPr id="141" name="TextBox 16">
            <a:extLst>
              <a:ext uri="{FF2B5EF4-FFF2-40B4-BE49-F238E27FC236}">
                <a16:creationId xmlns:a16="http://schemas.microsoft.com/office/drawing/2014/main" id="{FA707756-B8A3-4790-97E9-0993D3D5CE56}"/>
              </a:ext>
            </a:extLst>
          </p:cNvPr>
          <p:cNvSpPr txBox="1">
            <a:spLocks noChangeArrowheads="1"/>
          </p:cNvSpPr>
          <p:nvPr/>
        </p:nvSpPr>
        <p:spPr bwMode="auto">
          <a:xfrm>
            <a:off x="6943921" y="3832181"/>
            <a:ext cx="122824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b="1" dirty="0">
                <a:solidFill>
                  <a:schemeClr val="bg1"/>
                </a:solidFill>
                <a:latin typeface="Arial" panose="020B0604020202020204" pitchFamily="34" charset="0"/>
                <a:ea typeface="Amazon Ember" panose="020B0603020204020204" pitchFamily="34" charset="0"/>
                <a:cs typeface="Arial" panose="020B0604020202020204" pitchFamily="34" charset="0"/>
              </a:rPr>
              <a:t>6. Return matched face to lambda</a:t>
            </a:r>
          </a:p>
        </p:txBody>
      </p:sp>
      <p:sp>
        <p:nvSpPr>
          <p:cNvPr id="142" name="TextBox 12">
            <a:extLst>
              <a:ext uri="{FF2B5EF4-FFF2-40B4-BE49-F238E27FC236}">
                <a16:creationId xmlns:a16="http://schemas.microsoft.com/office/drawing/2014/main" id="{93A62C4A-27CF-428B-992C-39EB7E8323F7}"/>
              </a:ext>
            </a:extLst>
          </p:cNvPr>
          <p:cNvSpPr txBox="1">
            <a:spLocks noChangeArrowheads="1"/>
          </p:cNvSpPr>
          <p:nvPr/>
        </p:nvSpPr>
        <p:spPr bwMode="auto">
          <a:xfrm>
            <a:off x="244042" y="4749725"/>
            <a:ext cx="22796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solidFill>
                  <a:schemeClr val="bg1"/>
                </a:solidFill>
                <a:latin typeface="Arial" panose="020B0604020202020204" pitchFamily="34" charset="0"/>
                <a:ea typeface="Amazon Ember" panose="020B0603020204020204" pitchFamily="34" charset="0"/>
                <a:cs typeface="Arial" panose="020B0604020202020204" pitchFamily="34" charset="0"/>
              </a:rPr>
              <a:t>1. Upload face</a:t>
            </a:r>
          </a:p>
        </p:txBody>
      </p:sp>
      <p:sp>
        <p:nvSpPr>
          <p:cNvPr id="143" name="TextBox 12">
            <a:extLst>
              <a:ext uri="{FF2B5EF4-FFF2-40B4-BE49-F238E27FC236}">
                <a16:creationId xmlns:a16="http://schemas.microsoft.com/office/drawing/2014/main" id="{BD3F3305-CA8C-45AE-A691-2299F8F6B8A3}"/>
              </a:ext>
            </a:extLst>
          </p:cNvPr>
          <p:cNvSpPr txBox="1">
            <a:spLocks noChangeArrowheads="1"/>
          </p:cNvSpPr>
          <p:nvPr/>
        </p:nvSpPr>
        <p:spPr bwMode="auto">
          <a:xfrm>
            <a:off x="2199905" y="4800712"/>
            <a:ext cx="22796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solidFill>
                  <a:schemeClr val="bg1"/>
                </a:solidFill>
                <a:latin typeface="Arial" panose="020B0604020202020204" pitchFamily="34" charset="0"/>
                <a:ea typeface="Amazon Ember" panose="020B0603020204020204" pitchFamily="34" charset="0"/>
                <a:cs typeface="Arial" panose="020B0604020202020204" pitchFamily="34" charset="0"/>
              </a:rPr>
              <a:t>2. </a:t>
            </a:r>
            <a:r>
              <a:rPr lang="en-US" altLang="en-US" sz="1100" b="1" dirty="0" err="1">
                <a:solidFill>
                  <a:schemeClr val="bg1"/>
                </a:solidFill>
                <a:latin typeface="Arial" panose="020B0604020202020204" pitchFamily="34" charset="0"/>
                <a:ea typeface="Amazon Ember" panose="020B0603020204020204" pitchFamily="34" charset="0"/>
                <a:cs typeface="Arial" panose="020B0604020202020204" pitchFamily="34" charset="0"/>
              </a:rPr>
              <a:t>PutObject</a:t>
            </a:r>
            <a:r>
              <a:rPr lang="en-US" altLang="en-US" sz="1100" b="1" dirty="0">
                <a:solidFill>
                  <a:schemeClr val="bg1"/>
                </a:solidFill>
                <a:latin typeface="Arial" panose="020B0604020202020204" pitchFamily="34" charset="0"/>
                <a:ea typeface="Amazon Ember" panose="020B0603020204020204" pitchFamily="34" charset="0"/>
                <a:cs typeface="Arial" panose="020B0604020202020204" pitchFamily="34" charset="0"/>
              </a:rPr>
              <a:t> Trigger</a:t>
            </a:r>
          </a:p>
        </p:txBody>
      </p:sp>
      <p:sp>
        <p:nvSpPr>
          <p:cNvPr id="144" name="TextBox 12">
            <a:extLst>
              <a:ext uri="{FF2B5EF4-FFF2-40B4-BE49-F238E27FC236}">
                <a16:creationId xmlns:a16="http://schemas.microsoft.com/office/drawing/2014/main" id="{81948B47-1F77-4A2A-90DB-4C80FA029849}"/>
              </a:ext>
            </a:extLst>
          </p:cNvPr>
          <p:cNvSpPr txBox="1">
            <a:spLocks noChangeArrowheads="1"/>
          </p:cNvSpPr>
          <p:nvPr/>
        </p:nvSpPr>
        <p:spPr bwMode="auto">
          <a:xfrm>
            <a:off x="4664271" y="4809645"/>
            <a:ext cx="22796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solidFill>
                  <a:schemeClr val="bg1"/>
                </a:solidFill>
                <a:latin typeface="Arial" panose="020B0604020202020204" pitchFamily="34" charset="0"/>
                <a:ea typeface="Amazon Ember" panose="020B0603020204020204" pitchFamily="34" charset="0"/>
                <a:cs typeface="Arial" panose="020B0604020202020204" pitchFamily="34" charset="0"/>
              </a:rPr>
              <a:t>3. Send to image analysis</a:t>
            </a:r>
          </a:p>
        </p:txBody>
      </p:sp>
    </p:spTree>
    <p:extLst>
      <p:ext uri="{BB962C8B-B14F-4D97-AF65-F5344CB8AC3E}">
        <p14:creationId xmlns:p14="http://schemas.microsoft.com/office/powerpoint/2010/main" val="3298896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12FFCF6-F15F-4A4D-93B6-885044F1EABF}"/>
              </a:ext>
            </a:extLst>
          </p:cNvPr>
          <p:cNvSpPr>
            <a:spLocks noGrp="1"/>
          </p:cNvSpPr>
          <p:nvPr>
            <p:ph type="sldNum" sz="quarter" idx="4"/>
          </p:nvPr>
        </p:nvSpPr>
        <p:spPr/>
        <p:txBody>
          <a:bodyPr/>
          <a:lstStyle/>
          <a:p>
            <a:fld id="{B1C588C1-1042-BC47-B84D-2032ED7FAC95}" type="slidenum">
              <a:rPr lang="en-US" smtClean="0"/>
              <a:pPr/>
              <a:t>4</a:t>
            </a:fld>
            <a:endParaRPr lang="en-US" dirty="0"/>
          </a:p>
        </p:txBody>
      </p:sp>
      <p:sp>
        <p:nvSpPr>
          <p:cNvPr id="4" name="Title 3">
            <a:extLst>
              <a:ext uri="{FF2B5EF4-FFF2-40B4-BE49-F238E27FC236}">
                <a16:creationId xmlns:a16="http://schemas.microsoft.com/office/drawing/2014/main" id="{509B134B-1157-4E60-A44C-1D7F504AB47D}"/>
              </a:ext>
            </a:extLst>
          </p:cNvPr>
          <p:cNvSpPr>
            <a:spLocks noGrp="1"/>
          </p:cNvSpPr>
          <p:nvPr>
            <p:ph type="title"/>
          </p:nvPr>
        </p:nvSpPr>
        <p:spPr/>
        <p:txBody>
          <a:bodyPr/>
          <a:lstStyle/>
          <a:p>
            <a:r>
              <a:rPr lang="en-US" dirty="0"/>
              <a:t>Face Detection Model</a:t>
            </a:r>
          </a:p>
        </p:txBody>
      </p:sp>
      <p:sp>
        <p:nvSpPr>
          <p:cNvPr id="5" name="TextBox 4">
            <a:extLst>
              <a:ext uri="{FF2B5EF4-FFF2-40B4-BE49-F238E27FC236}">
                <a16:creationId xmlns:a16="http://schemas.microsoft.com/office/drawing/2014/main" id="{CF9A9ED7-F41C-40E3-85AF-07423C0FCAAE}"/>
              </a:ext>
            </a:extLst>
          </p:cNvPr>
          <p:cNvSpPr txBox="1"/>
          <p:nvPr/>
        </p:nvSpPr>
        <p:spPr>
          <a:xfrm>
            <a:off x="240941" y="1039422"/>
            <a:ext cx="6695568" cy="369332"/>
          </a:xfrm>
          <a:prstGeom prst="rect">
            <a:avLst/>
          </a:prstGeom>
          <a:noFill/>
        </p:spPr>
        <p:txBody>
          <a:bodyPr wrap="square">
            <a:spAutoFit/>
          </a:bodyPr>
          <a:lstStyle/>
          <a:p>
            <a:r>
              <a:rPr lang="en-US" dirty="0">
                <a:solidFill>
                  <a:schemeClr val="bg1"/>
                </a:solidFill>
              </a:rPr>
              <a:t>Single-Shot Detector (SSD)</a:t>
            </a:r>
          </a:p>
        </p:txBody>
      </p:sp>
      <p:pic>
        <p:nvPicPr>
          <p:cNvPr id="6146" name="Picture 2">
            <a:extLst>
              <a:ext uri="{FF2B5EF4-FFF2-40B4-BE49-F238E27FC236}">
                <a16:creationId xmlns:a16="http://schemas.microsoft.com/office/drawing/2014/main" id="{624A2A5D-6F95-49D5-AC5C-294556F6CA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42" y="1523943"/>
            <a:ext cx="7211012" cy="2168906"/>
          </a:xfrm>
          <a:prstGeom prst="rect">
            <a:avLst/>
          </a:prstGeom>
          <a:noFill/>
          <a:extLst>
            <a:ext uri="{909E8E84-426E-40DD-AFC4-6F175D3DCCD1}">
              <a14:hiddenFill xmlns:a14="http://schemas.microsoft.com/office/drawing/2010/main">
                <a:solidFill>
                  <a:srgbClr val="FFFFFF"/>
                </a:solidFill>
              </a14:hiddenFill>
            </a:ext>
          </a:extLst>
        </p:spPr>
      </p:pic>
      <p:sp>
        <p:nvSpPr>
          <p:cNvPr id="6" name="Right Brace 5">
            <a:extLst>
              <a:ext uri="{FF2B5EF4-FFF2-40B4-BE49-F238E27FC236}">
                <a16:creationId xmlns:a16="http://schemas.microsoft.com/office/drawing/2014/main" id="{D904AEB7-7374-4B15-81CD-A1D87CE6349D}"/>
              </a:ext>
            </a:extLst>
          </p:cNvPr>
          <p:cNvSpPr/>
          <p:nvPr/>
        </p:nvSpPr>
        <p:spPr>
          <a:xfrm rot="5400000">
            <a:off x="2902444" y="2405531"/>
            <a:ext cx="228600" cy="3350658"/>
          </a:xfrm>
          <a:prstGeom prst="rightBrace">
            <a:avLst>
              <a:gd name="adj1" fmla="val 68938"/>
              <a:gd name="adj2" fmla="val 49307"/>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200CF43B-7FB0-438E-9D6E-41FEFA26D7CC}"/>
              </a:ext>
            </a:extLst>
          </p:cNvPr>
          <p:cNvSpPr/>
          <p:nvPr/>
        </p:nvSpPr>
        <p:spPr>
          <a:xfrm rot="5400000">
            <a:off x="5244109" y="3491052"/>
            <a:ext cx="228602" cy="1179616"/>
          </a:xfrm>
          <a:prstGeom prst="rightBrace">
            <a:avLst>
              <a:gd name="adj1" fmla="val 63780"/>
              <a:gd name="adj2" fmla="val 51460"/>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7A778B1-E60D-4D15-BD78-EF6D87FABAF4}"/>
              </a:ext>
            </a:extLst>
          </p:cNvPr>
          <p:cNvSpPr txBox="1"/>
          <p:nvPr/>
        </p:nvSpPr>
        <p:spPr>
          <a:xfrm>
            <a:off x="1226457" y="4288006"/>
            <a:ext cx="3350658" cy="1446550"/>
          </a:xfrm>
          <a:prstGeom prst="rect">
            <a:avLst/>
          </a:prstGeom>
          <a:noFill/>
        </p:spPr>
        <p:txBody>
          <a:bodyPr wrap="square" rtlCol="0">
            <a:spAutoFit/>
          </a:bodyPr>
          <a:lstStyle/>
          <a:p>
            <a:pPr algn="ctr"/>
            <a:r>
              <a:rPr lang="en-US" dirty="0">
                <a:solidFill>
                  <a:schemeClr val="bg1"/>
                </a:solidFill>
              </a:rPr>
              <a:t>Backbone</a:t>
            </a:r>
          </a:p>
          <a:p>
            <a:pPr algn="ctr"/>
            <a:r>
              <a:rPr lang="en-US" sz="1400" dirty="0">
                <a:solidFill>
                  <a:schemeClr val="bg1"/>
                </a:solidFill>
              </a:rPr>
              <a:t>Usually a pre-trained image classification model trained on ImageNet from which the final fully connected classification layer has been removed, In this project ResNet50 used</a:t>
            </a:r>
          </a:p>
        </p:txBody>
      </p:sp>
      <p:sp>
        <p:nvSpPr>
          <p:cNvPr id="12" name="TextBox 11">
            <a:extLst>
              <a:ext uri="{FF2B5EF4-FFF2-40B4-BE49-F238E27FC236}">
                <a16:creationId xmlns:a16="http://schemas.microsoft.com/office/drawing/2014/main" id="{6A0E56FF-AC8B-426F-B2F4-0E1CD836427F}"/>
              </a:ext>
            </a:extLst>
          </p:cNvPr>
          <p:cNvSpPr txBox="1"/>
          <p:nvPr/>
        </p:nvSpPr>
        <p:spPr>
          <a:xfrm>
            <a:off x="4533750" y="4288006"/>
            <a:ext cx="2159466" cy="1661993"/>
          </a:xfrm>
          <a:prstGeom prst="rect">
            <a:avLst/>
          </a:prstGeom>
          <a:noFill/>
        </p:spPr>
        <p:txBody>
          <a:bodyPr wrap="square" rtlCol="0">
            <a:spAutoFit/>
          </a:bodyPr>
          <a:lstStyle/>
          <a:p>
            <a:pPr algn="ctr"/>
            <a:r>
              <a:rPr lang="en-US" altLang="zh-CN" dirty="0">
                <a:solidFill>
                  <a:schemeClr val="bg1"/>
                </a:solidFill>
              </a:rPr>
              <a:t>SDD Head</a:t>
            </a:r>
          </a:p>
          <a:p>
            <a:pPr algn="ctr"/>
            <a:r>
              <a:rPr lang="en-US" altLang="zh-CN" sz="1400" dirty="0">
                <a:solidFill>
                  <a:schemeClr val="bg1"/>
                </a:solidFill>
              </a:rPr>
              <a:t>One or more convolution layers added to the backbone, the output are interpreted as bounding box and object classes in the spatial location</a:t>
            </a:r>
            <a:endParaRPr lang="en-US" sz="1400" dirty="0">
              <a:solidFill>
                <a:schemeClr val="bg1"/>
              </a:solidFill>
            </a:endParaRPr>
          </a:p>
        </p:txBody>
      </p:sp>
      <p:pic>
        <p:nvPicPr>
          <p:cNvPr id="6148" name="Picture 4">
            <a:extLst>
              <a:ext uri="{FF2B5EF4-FFF2-40B4-BE49-F238E27FC236}">
                <a16:creationId xmlns:a16="http://schemas.microsoft.com/office/drawing/2014/main" id="{F10FDE18-B459-4E70-A453-4DEB1434A6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4394" y="764239"/>
            <a:ext cx="2252806" cy="207066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A3964E1-0678-4EE1-B089-271B1FDD6865}"/>
              </a:ext>
            </a:extLst>
          </p:cNvPr>
          <p:cNvSpPr txBox="1"/>
          <p:nvPr/>
        </p:nvSpPr>
        <p:spPr>
          <a:xfrm>
            <a:off x="240941" y="3706594"/>
            <a:ext cx="6452274" cy="246221"/>
          </a:xfrm>
          <a:prstGeom prst="rect">
            <a:avLst/>
          </a:prstGeom>
          <a:noFill/>
        </p:spPr>
        <p:txBody>
          <a:bodyPr wrap="square" rtlCol="0">
            <a:spAutoFit/>
          </a:bodyPr>
          <a:lstStyle/>
          <a:p>
            <a:r>
              <a:rPr lang="en-US" sz="1000" i="1" dirty="0" err="1">
                <a:solidFill>
                  <a:schemeClr val="bg1"/>
                </a:solidFill>
              </a:rPr>
              <a:t>Source:https</a:t>
            </a:r>
            <a:r>
              <a:rPr lang="en-US" sz="1000" i="1" dirty="0">
                <a:solidFill>
                  <a:schemeClr val="bg1"/>
                </a:solidFill>
              </a:rPr>
              <a:t>://developers.arcgis.com/python/guide/how-</a:t>
            </a:r>
            <a:r>
              <a:rPr lang="en-US" sz="1000" i="1" dirty="0" err="1">
                <a:solidFill>
                  <a:schemeClr val="bg1"/>
                </a:solidFill>
              </a:rPr>
              <a:t>ssd</a:t>
            </a:r>
            <a:r>
              <a:rPr lang="en-US" sz="1000" i="1" dirty="0">
                <a:solidFill>
                  <a:schemeClr val="bg1"/>
                </a:solidFill>
              </a:rPr>
              <a:t>-works/</a:t>
            </a:r>
          </a:p>
        </p:txBody>
      </p:sp>
      <p:sp>
        <p:nvSpPr>
          <p:cNvPr id="16" name="TextBox 15">
            <a:extLst>
              <a:ext uri="{FF2B5EF4-FFF2-40B4-BE49-F238E27FC236}">
                <a16:creationId xmlns:a16="http://schemas.microsoft.com/office/drawing/2014/main" id="{843801FA-F21B-4A96-B174-A85ACFF2EFB2}"/>
              </a:ext>
            </a:extLst>
          </p:cNvPr>
          <p:cNvSpPr txBox="1"/>
          <p:nvPr/>
        </p:nvSpPr>
        <p:spPr>
          <a:xfrm>
            <a:off x="9373714" y="863695"/>
            <a:ext cx="2586183" cy="1754326"/>
          </a:xfrm>
          <a:prstGeom prst="rect">
            <a:avLst/>
          </a:prstGeom>
          <a:noFill/>
        </p:spPr>
        <p:txBody>
          <a:bodyPr wrap="square">
            <a:spAutoFit/>
          </a:bodyPr>
          <a:lstStyle/>
          <a:p>
            <a:r>
              <a:rPr lang="en-US" sz="1200" b="0" i="0">
                <a:solidFill>
                  <a:schemeClr val="bg1"/>
                </a:solidFill>
                <a:effectLst/>
                <a:latin typeface="Avenir Next W01"/>
              </a:rPr>
              <a:t>SSD divides the image using a grid and have each grid cell be responsible for detecting objects in that region of the image. Detection objects simply means predicting the class and location of an object within that region. If no object is present, we consider it as the background class and the location is ignored</a:t>
            </a:r>
            <a:endParaRPr lang="en-US" sz="1200" dirty="0">
              <a:solidFill>
                <a:schemeClr val="bg1"/>
              </a:solidFill>
            </a:endParaRPr>
          </a:p>
        </p:txBody>
      </p:sp>
      <p:pic>
        <p:nvPicPr>
          <p:cNvPr id="6150" name="Picture 6">
            <a:extLst>
              <a:ext uri="{FF2B5EF4-FFF2-40B4-BE49-F238E27FC236}">
                <a16:creationId xmlns:a16="http://schemas.microsoft.com/office/drawing/2014/main" id="{96B4F290-8956-4248-9B78-97C0119339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3215" y="2950092"/>
            <a:ext cx="2886382" cy="175969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ED1C2EF8-4A9E-4A68-B84C-4742AE986DDA}"/>
              </a:ext>
            </a:extLst>
          </p:cNvPr>
          <p:cNvSpPr txBox="1"/>
          <p:nvPr/>
        </p:nvSpPr>
        <p:spPr>
          <a:xfrm>
            <a:off x="9663712" y="2950092"/>
            <a:ext cx="2373745" cy="2677656"/>
          </a:xfrm>
          <a:prstGeom prst="rect">
            <a:avLst/>
          </a:prstGeom>
          <a:noFill/>
        </p:spPr>
        <p:txBody>
          <a:bodyPr wrap="square">
            <a:spAutoFit/>
          </a:bodyPr>
          <a:lstStyle/>
          <a:p>
            <a:r>
              <a:rPr lang="en-US" sz="1200" b="0" i="0" dirty="0">
                <a:solidFill>
                  <a:schemeClr val="bg1"/>
                </a:solidFill>
                <a:effectLst/>
                <a:latin typeface="Avenir Next W01"/>
              </a:rPr>
              <a:t>SSD uses a matching phase while training, to match the appropriate anchor box with the bounding boxes of each ground truth object within an image. Essentially, the anchor box with the highest degree of overlap with an object is responsible for predicting that object’s class and its location. This property is used for training the network and for predicting the detected objects and their locations once the network has been trained</a:t>
            </a:r>
            <a:endParaRPr lang="en-US" sz="1200" dirty="0">
              <a:solidFill>
                <a:schemeClr val="bg1"/>
              </a:solidFill>
            </a:endParaRPr>
          </a:p>
        </p:txBody>
      </p:sp>
    </p:spTree>
    <p:extLst>
      <p:ext uri="{BB962C8B-B14F-4D97-AF65-F5344CB8AC3E}">
        <p14:creationId xmlns:p14="http://schemas.microsoft.com/office/powerpoint/2010/main" val="233796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8" name="Slide Number Placeholder 2">
            <a:extLst>
              <a:ext uri="{FF2B5EF4-FFF2-40B4-BE49-F238E27FC236}">
                <a16:creationId xmlns:a16="http://schemas.microsoft.com/office/drawing/2014/main" id="{D6767DDB-F26B-3B4B-92FB-2A18AB6CEF9C}"/>
              </a:ext>
            </a:extLst>
          </p:cNvPr>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8F44A40-FDC6-3D46-833F-C224AEA49AAA}" type="slidenum">
              <a:rPr kumimoji="0" lang="en-US" altLang="en-US" sz="12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4033" name="Title 4">
            <a:extLst>
              <a:ext uri="{FF2B5EF4-FFF2-40B4-BE49-F238E27FC236}">
                <a16:creationId xmlns:a16="http://schemas.microsoft.com/office/drawing/2014/main" id="{48DBD1DA-0DF2-2F48-93F0-5FC9752FCD33}"/>
              </a:ext>
            </a:extLst>
          </p:cNvPr>
          <p:cNvSpPr>
            <a:spLocks noGrp="1" noChangeArrowheads="1"/>
          </p:cNvSpPr>
          <p:nvPr>
            <p:ph type="title"/>
          </p:nvPr>
        </p:nvSpPr>
        <p:spPr>
          <a:xfrm>
            <a:off x="240941" y="144440"/>
            <a:ext cx="11710118" cy="644278"/>
          </a:xfrm>
        </p:spPr>
        <p:txBody>
          <a:bodyPr/>
          <a:lstStyle/>
          <a:p>
            <a:pPr eaLnBrk="1" hangingPunct="1"/>
            <a:r>
              <a:rPr lang="en-US" altLang="en-US" dirty="0"/>
              <a:t>Output </a:t>
            </a:r>
            <a:r>
              <a:rPr lang="en-US" altLang="zh-CN" dirty="0"/>
              <a:t>Logs</a:t>
            </a:r>
            <a:endParaRPr lang="en-US" altLang="en-US" dirty="0"/>
          </a:p>
        </p:txBody>
      </p:sp>
      <p:sp>
        <p:nvSpPr>
          <p:cNvPr id="8" name="Content Placeholder 5">
            <a:extLst>
              <a:ext uri="{FF2B5EF4-FFF2-40B4-BE49-F238E27FC236}">
                <a16:creationId xmlns:a16="http://schemas.microsoft.com/office/drawing/2014/main" id="{8484C5FF-7871-8B4A-9490-14E12931D764}"/>
              </a:ext>
            </a:extLst>
          </p:cNvPr>
          <p:cNvSpPr txBox="1">
            <a:spLocks/>
          </p:cNvSpPr>
          <p:nvPr/>
        </p:nvSpPr>
        <p:spPr>
          <a:xfrm>
            <a:off x="-381159" y="780628"/>
            <a:ext cx="2050473" cy="350121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ts val="1000"/>
              </a:spcBef>
              <a:spcAft>
                <a:spcPct val="0"/>
              </a:spcAft>
              <a:buClrTx/>
              <a:buSzTx/>
              <a:buFont typeface="Arial" panose="020B0604020202020204" pitchFamily="34" charset="0"/>
              <a:buNone/>
              <a:tabLst/>
              <a:defRPr/>
            </a:pPr>
            <a:br>
              <a:rPr kumimoji="0" lang="en-US" sz="4000" b="1" i="0" u="none" strike="noStrike" kern="1200" cap="none" spc="0" normalizeH="0" baseline="0" noProof="0" dirty="0">
                <a:ln>
                  <a:noFill/>
                </a:ln>
                <a:solidFill>
                  <a:srgbClr val="FF9900"/>
                </a:solidFill>
                <a:effectLst/>
                <a:uLnTx/>
                <a:uFillTx/>
                <a:latin typeface="Arial" panose="020B0604020202020204" pitchFamily="34" charset="0"/>
                <a:ea typeface="+mn-ea"/>
                <a:cs typeface="Arial" panose="020B0604020202020204" pitchFamily="34" charset="0"/>
              </a:rPr>
            </a:br>
            <a:r>
              <a:rPr kumimoji="0" lang="en-US" sz="4000" b="1" i="0" u="none" strike="noStrike" kern="1200" cap="none" spc="0" normalizeH="0" baseline="0" noProof="0" dirty="0">
                <a:ln>
                  <a:noFill/>
                </a:ln>
                <a:solidFill>
                  <a:srgbClr val="FF9900"/>
                </a:solidFill>
                <a:effectLst/>
                <a:uLnTx/>
                <a:uFillTx/>
                <a:latin typeface="Arial" panose="020B0604020202020204" pitchFamily="34" charset="0"/>
                <a:ea typeface="+mn-ea"/>
                <a:cs typeface="Arial" panose="020B0604020202020204" pitchFamily="34" charset="0"/>
              </a:rPr>
              <a:t>1</a:t>
            </a:r>
          </a:p>
          <a:p>
            <a:pPr marL="0" marR="0" lvl="0" indent="0" algn="l" defTabSz="914400" rtl="0" eaLnBrk="1" fontAlgn="base" latinLnBrk="0" hangingPunct="1">
              <a:lnSpc>
                <a:spcPct val="100000"/>
              </a:lnSpc>
              <a:spcBef>
                <a:spcPts val="1000"/>
              </a:spcBef>
              <a:spcAft>
                <a:spcPct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9" name="Content Placeholder 6">
            <a:extLst>
              <a:ext uri="{FF2B5EF4-FFF2-40B4-BE49-F238E27FC236}">
                <a16:creationId xmlns:a16="http://schemas.microsoft.com/office/drawing/2014/main" id="{EBA4FC89-6EDD-DB44-9A37-4B533878458C}"/>
              </a:ext>
            </a:extLst>
          </p:cNvPr>
          <p:cNvSpPr txBox="1">
            <a:spLocks/>
          </p:cNvSpPr>
          <p:nvPr/>
        </p:nvSpPr>
        <p:spPr>
          <a:xfrm>
            <a:off x="-98844" y="2336317"/>
            <a:ext cx="1597998" cy="117417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ts val="1000"/>
              </a:spcBef>
              <a:spcAft>
                <a:spcPct val="0"/>
              </a:spcAft>
              <a:buClrTx/>
              <a:buSzTx/>
              <a:buFont typeface="Arial" panose="020B0604020202020204" pitchFamily="34" charset="0"/>
              <a:buNone/>
              <a:tabLst/>
              <a:defRPr/>
            </a:pPr>
            <a:br>
              <a:rPr kumimoji="0" lang="en-US" sz="4000" b="1" i="0" u="none" strike="noStrike" kern="1200" cap="none" spc="0" normalizeH="0" baseline="0" noProof="0" dirty="0">
                <a:ln>
                  <a:noFill/>
                </a:ln>
                <a:solidFill>
                  <a:srgbClr val="FF9900"/>
                </a:solidFill>
                <a:effectLst/>
                <a:uLnTx/>
                <a:uFillTx/>
                <a:latin typeface="Arial" panose="020B0604020202020204" pitchFamily="34" charset="0"/>
                <a:ea typeface="+mn-ea"/>
                <a:cs typeface="Arial" panose="020B0604020202020204" pitchFamily="34" charset="0"/>
              </a:rPr>
            </a:br>
            <a:r>
              <a:rPr kumimoji="0" lang="en-US" sz="4000" b="1" i="0" u="none" strike="noStrike" kern="1200" cap="none" spc="0" normalizeH="0" baseline="0" noProof="0" dirty="0">
                <a:ln>
                  <a:noFill/>
                </a:ln>
                <a:solidFill>
                  <a:srgbClr val="FF9900"/>
                </a:solidFill>
                <a:effectLst/>
                <a:uLnTx/>
                <a:uFillTx/>
                <a:latin typeface="Arial" panose="020B0604020202020204" pitchFamily="34" charset="0"/>
                <a:ea typeface="+mn-ea"/>
                <a:cs typeface="Arial" panose="020B0604020202020204" pitchFamily="34" charset="0"/>
              </a:rPr>
              <a:t>2</a:t>
            </a:r>
          </a:p>
          <a:p>
            <a:pPr marL="0" marR="0" lvl="0" indent="0" algn="ctr" defTabSz="914400" rtl="0" eaLnBrk="1" fontAlgn="base" latinLnBrk="0" hangingPunct="1">
              <a:lnSpc>
                <a:spcPct val="100000"/>
              </a:lnSpc>
              <a:spcBef>
                <a:spcPts val="1000"/>
              </a:spcBef>
              <a:spcAft>
                <a:spcPct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3" name="Picture 2">
            <a:extLst>
              <a:ext uri="{FF2B5EF4-FFF2-40B4-BE49-F238E27FC236}">
                <a16:creationId xmlns:a16="http://schemas.microsoft.com/office/drawing/2014/main" id="{74C06445-400B-414F-B879-98E7BF73DE89}"/>
              </a:ext>
            </a:extLst>
          </p:cNvPr>
          <p:cNvPicPr>
            <a:picLocks noChangeAspect="1"/>
          </p:cNvPicPr>
          <p:nvPr/>
        </p:nvPicPr>
        <p:blipFill>
          <a:blip r:embed="rId2"/>
          <a:stretch>
            <a:fillRect/>
          </a:stretch>
        </p:blipFill>
        <p:spPr>
          <a:xfrm>
            <a:off x="3227767" y="2588550"/>
            <a:ext cx="1516949" cy="1404138"/>
          </a:xfrm>
          <a:prstGeom prst="rect">
            <a:avLst/>
          </a:prstGeom>
        </p:spPr>
      </p:pic>
      <p:pic>
        <p:nvPicPr>
          <p:cNvPr id="7" name="Picture 6">
            <a:extLst>
              <a:ext uri="{FF2B5EF4-FFF2-40B4-BE49-F238E27FC236}">
                <a16:creationId xmlns:a16="http://schemas.microsoft.com/office/drawing/2014/main" id="{E663F1ED-79D7-4F71-8FC5-95EFE648EE91}"/>
              </a:ext>
            </a:extLst>
          </p:cNvPr>
          <p:cNvPicPr>
            <a:picLocks noChangeAspect="1"/>
          </p:cNvPicPr>
          <p:nvPr/>
        </p:nvPicPr>
        <p:blipFill>
          <a:blip r:embed="rId3"/>
          <a:stretch>
            <a:fillRect/>
          </a:stretch>
        </p:blipFill>
        <p:spPr>
          <a:xfrm>
            <a:off x="4891443" y="2791361"/>
            <a:ext cx="6840548" cy="926177"/>
          </a:xfrm>
          <a:prstGeom prst="rect">
            <a:avLst/>
          </a:prstGeom>
        </p:spPr>
      </p:pic>
      <p:sp>
        <p:nvSpPr>
          <p:cNvPr id="14" name="TextBox 12">
            <a:extLst>
              <a:ext uri="{FF2B5EF4-FFF2-40B4-BE49-F238E27FC236}">
                <a16:creationId xmlns:a16="http://schemas.microsoft.com/office/drawing/2014/main" id="{8611754A-5251-4378-ABBA-F0632C45D5DA}"/>
              </a:ext>
            </a:extLst>
          </p:cNvPr>
          <p:cNvSpPr txBox="1">
            <a:spLocks noChangeArrowheads="1"/>
          </p:cNvSpPr>
          <p:nvPr/>
        </p:nvSpPr>
        <p:spPr bwMode="auto">
          <a:xfrm>
            <a:off x="945632" y="3031242"/>
            <a:ext cx="2135408"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chemeClr val="bg1"/>
                </a:solidFill>
                <a:latin typeface="Arial" panose="020B0604020202020204" pitchFamily="34" charset="0"/>
                <a:ea typeface="Amazon Ember" panose="020B0603020204020204" pitchFamily="34" charset="0"/>
                <a:cs typeface="Arial" panose="020B0604020202020204" pitchFamily="34" charset="0"/>
              </a:rPr>
              <a:t>Face image captured by </a:t>
            </a:r>
            <a:r>
              <a:rPr lang="en-US" altLang="en-US" sz="1100" dirty="0" err="1">
                <a:solidFill>
                  <a:schemeClr val="bg1"/>
                </a:solidFill>
                <a:latin typeface="Arial" panose="020B0604020202020204" pitchFamily="34" charset="0"/>
                <a:ea typeface="Amazon Ember" panose="020B0603020204020204" pitchFamily="34" charset="0"/>
                <a:cs typeface="Arial" panose="020B0604020202020204" pitchFamily="34" charset="0"/>
              </a:rPr>
              <a:t>DeepLens</a:t>
            </a:r>
            <a:r>
              <a:rPr lang="en-US" altLang="en-US" sz="1100" dirty="0">
                <a:solidFill>
                  <a:schemeClr val="bg1"/>
                </a:solidFill>
                <a:latin typeface="Arial" panose="020B0604020202020204" pitchFamily="34" charset="0"/>
                <a:ea typeface="Amazon Ember" panose="020B0603020204020204" pitchFamily="34" charset="0"/>
                <a:cs typeface="Arial" panose="020B0604020202020204" pitchFamily="34" charset="0"/>
              </a:rPr>
              <a:t> and uploaded to S3 in every 30s</a:t>
            </a:r>
          </a:p>
        </p:txBody>
      </p:sp>
      <p:pic>
        <p:nvPicPr>
          <p:cNvPr id="15" name="Picture 14">
            <a:extLst>
              <a:ext uri="{FF2B5EF4-FFF2-40B4-BE49-F238E27FC236}">
                <a16:creationId xmlns:a16="http://schemas.microsoft.com/office/drawing/2014/main" id="{48E5339F-980F-4E92-8414-6783A26BCEF8}"/>
              </a:ext>
            </a:extLst>
          </p:cNvPr>
          <p:cNvPicPr>
            <a:picLocks noChangeAspect="1"/>
          </p:cNvPicPr>
          <p:nvPr/>
        </p:nvPicPr>
        <p:blipFill>
          <a:blip r:embed="rId4"/>
          <a:stretch>
            <a:fillRect/>
          </a:stretch>
        </p:blipFill>
        <p:spPr>
          <a:xfrm>
            <a:off x="3251200" y="4176785"/>
            <a:ext cx="8686198" cy="1140856"/>
          </a:xfrm>
          <a:prstGeom prst="rect">
            <a:avLst/>
          </a:prstGeom>
        </p:spPr>
      </p:pic>
      <p:pic>
        <p:nvPicPr>
          <p:cNvPr id="19" name="Picture 18">
            <a:extLst>
              <a:ext uri="{FF2B5EF4-FFF2-40B4-BE49-F238E27FC236}">
                <a16:creationId xmlns:a16="http://schemas.microsoft.com/office/drawing/2014/main" id="{A3335733-6F3D-4FA1-9D2A-472B81C34760}"/>
              </a:ext>
            </a:extLst>
          </p:cNvPr>
          <p:cNvPicPr>
            <a:picLocks noChangeAspect="1"/>
          </p:cNvPicPr>
          <p:nvPr/>
        </p:nvPicPr>
        <p:blipFill>
          <a:blip r:embed="rId5"/>
          <a:stretch>
            <a:fillRect/>
          </a:stretch>
        </p:blipFill>
        <p:spPr>
          <a:xfrm>
            <a:off x="3251201" y="4750822"/>
            <a:ext cx="8654188" cy="1133639"/>
          </a:xfrm>
          <a:prstGeom prst="rect">
            <a:avLst/>
          </a:prstGeom>
        </p:spPr>
      </p:pic>
      <p:pic>
        <p:nvPicPr>
          <p:cNvPr id="23" name="Picture 22">
            <a:extLst>
              <a:ext uri="{FF2B5EF4-FFF2-40B4-BE49-F238E27FC236}">
                <a16:creationId xmlns:a16="http://schemas.microsoft.com/office/drawing/2014/main" id="{7E273FD2-E0CC-4196-8FE9-66F6C7F2748F}"/>
              </a:ext>
            </a:extLst>
          </p:cNvPr>
          <p:cNvPicPr>
            <a:picLocks noChangeAspect="1"/>
          </p:cNvPicPr>
          <p:nvPr/>
        </p:nvPicPr>
        <p:blipFill>
          <a:blip r:embed="rId6"/>
          <a:stretch>
            <a:fillRect/>
          </a:stretch>
        </p:blipFill>
        <p:spPr>
          <a:xfrm>
            <a:off x="3227767" y="1187061"/>
            <a:ext cx="8654188" cy="1200848"/>
          </a:xfrm>
          <a:prstGeom prst="rect">
            <a:avLst/>
          </a:prstGeom>
        </p:spPr>
      </p:pic>
      <p:sp>
        <p:nvSpPr>
          <p:cNvPr id="27" name="TextBox 12">
            <a:extLst>
              <a:ext uri="{FF2B5EF4-FFF2-40B4-BE49-F238E27FC236}">
                <a16:creationId xmlns:a16="http://schemas.microsoft.com/office/drawing/2014/main" id="{64D18A6A-9E51-452D-8F22-198ABFAE77AA}"/>
              </a:ext>
            </a:extLst>
          </p:cNvPr>
          <p:cNvSpPr txBox="1">
            <a:spLocks noChangeArrowheads="1"/>
          </p:cNvSpPr>
          <p:nvPr/>
        </p:nvSpPr>
        <p:spPr bwMode="auto">
          <a:xfrm>
            <a:off x="875646" y="4825735"/>
            <a:ext cx="213540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err="1">
                <a:solidFill>
                  <a:schemeClr val="bg1"/>
                </a:solidFill>
                <a:latin typeface="Arial" panose="020B0604020202020204" pitchFamily="34" charset="0"/>
                <a:ea typeface="Amazon Ember" panose="020B0603020204020204" pitchFamily="34" charset="0"/>
                <a:cs typeface="Arial" panose="020B0604020202020204" pitchFamily="34" charset="0"/>
              </a:rPr>
              <a:t>Rekognition</a:t>
            </a:r>
            <a:r>
              <a:rPr lang="en-US" altLang="en-US" sz="1100" dirty="0">
                <a:solidFill>
                  <a:schemeClr val="bg1"/>
                </a:solidFill>
                <a:latin typeface="Arial" panose="020B0604020202020204" pitchFamily="34" charset="0"/>
                <a:ea typeface="Amazon Ember" panose="020B0603020204020204" pitchFamily="34" charset="0"/>
                <a:cs typeface="Arial" panose="020B0604020202020204" pitchFamily="34" charset="0"/>
              </a:rPr>
              <a:t> compared uploaded image with indexed faces registered and return the label if match found</a:t>
            </a:r>
          </a:p>
        </p:txBody>
      </p:sp>
      <p:sp>
        <p:nvSpPr>
          <p:cNvPr id="28" name="Content Placeholder 6">
            <a:extLst>
              <a:ext uri="{FF2B5EF4-FFF2-40B4-BE49-F238E27FC236}">
                <a16:creationId xmlns:a16="http://schemas.microsoft.com/office/drawing/2014/main" id="{349F6324-8EEA-4905-9DB0-278CAEE302D8}"/>
              </a:ext>
            </a:extLst>
          </p:cNvPr>
          <p:cNvSpPr txBox="1">
            <a:spLocks/>
          </p:cNvSpPr>
          <p:nvPr/>
        </p:nvSpPr>
        <p:spPr>
          <a:xfrm>
            <a:off x="-98844" y="4160127"/>
            <a:ext cx="1597998" cy="117417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ts val="1000"/>
              </a:spcBef>
              <a:spcAft>
                <a:spcPct val="0"/>
              </a:spcAft>
              <a:buClrTx/>
              <a:buSzTx/>
              <a:buFont typeface="Arial" panose="020B0604020202020204" pitchFamily="34" charset="0"/>
              <a:buNone/>
              <a:tabLst/>
              <a:defRPr/>
            </a:pPr>
            <a:br>
              <a:rPr kumimoji="0" lang="en-US" sz="4000" b="1" i="0" u="none" strike="noStrike" kern="1200" cap="none" spc="0" normalizeH="0" baseline="0" noProof="0" dirty="0">
                <a:ln>
                  <a:noFill/>
                </a:ln>
                <a:solidFill>
                  <a:srgbClr val="FF9900"/>
                </a:solidFill>
                <a:effectLst/>
                <a:uLnTx/>
                <a:uFillTx/>
                <a:latin typeface="Arial" panose="020B0604020202020204" pitchFamily="34" charset="0"/>
                <a:ea typeface="+mn-ea"/>
                <a:cs typeface="Arial" panose="020B0604020202020204" pitchFamily="34" charset="0"/>
              </a:rPr>
            </a:br>
            <a:r>
              <a:rPr kumimoji="0" lang="en-US" sz="4000" b="1" i="0" u="none" strike="noStrike" kern="1200" cap="none" spc="0" normalizeH="0" baseline="0" noProof="0" dirty="0">
                <a:ln>
                  <a:noFill/>
                </a:ln>
                <a:solidFill>
                  <a:srgbClr val="FF9900"/>
                </a:solidFill>
                <a:effectLst/>
                <a:uLnTx/>
                <a:uFillTx/>
                <a:latin typeface="Arial" panose="020B0604020202020204" pitchFamily="34" charset="0"/>
                <a:ea typeface="+mn-ea"/>
                <a:cs typeface="Arial" panose="020B0604020202020204" pitchFamily="34" charset="0"/>
              </a:rPr>
              <a:t>3</a:t>
            </a:r>
          </a:p>
          <a:p>
            <a:pPr marL="0" marR="0" lvl="0" indent="0" algn="ctr" defTabSz="914400" rtl="0" eaLnBrk="1" fontAlgn="base" latinLnBrk="0" hangingPunct="1">
              <a:lnSpc>
                <a:spcPct val="100000"/>
              </a:lnSpc>
              <a:spcBef>
                <a:spcPts val="1000"/>
              </a:spcBef>
              <a:spcAft>
                <a:spcPct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9" name="TextBox 12">
            <a:extLst>
              <a:ext uri="{FF2B5EF4-FFF2-40B4-BE49-F238E27FC236}">
                <a16:creationId xmlns:a16="http://schemas.microsoft.com/office/drawing/2014/main" id="{C4B9F4DC-6F2E-4431-836E-E73DFBBDE69E}"/>
              </a:ext>
            </a:extLst>
          </p:cNvPr>
          <p:cNvSpPr txBox="1">
            <a:spLocks noChangeArrowheads="1"/>
          </p:cNvSpPr>
          <p:nvPr/>
        </p:nvSpPr>
        <p:spPr bwMode="auto">
          <a:xfrm>
            <a:off x="945632" y="1441290"/>
            <a:ext cx="213540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chemeClr val="bg1"/>
                </a:solidFill>
                <a:latin typeface="Arial" panose="020B0604020202020204" pitchFamily="34" charset="0"/>
                <a:ea typeface="Amazon Ember" panose="020B0603020204020204" pitchFamily="34" charset="0"/>
                <a:cs typeface="Arial" panose="020B0604020202020204" pitchFamily="34" charset="0"/>
              </a:rPr>
              <a:t>Face images were analyzed through </a:t>
            </a:r>
            <a:r>
              <a:rPr lang="en-US" altLang="en-US" sz="1100" dirty="0" err="1">
                <a:solidFill>
                  <a:schemeClr val="bg1"/>
                </a:solidFill>
                <a:latin typeface="Arial" panose="020B0604020202020204" pitchFamily="34" charset="0"/>
                <a:ea typeface="Amazon Ember" panose="020B0603020204020204" pitchFamily="34" charset="0"/>
                <a:cs typeface="Arial" panose="020B0604020202020204" pitchFamily="34" charset="0"/>
              </a:rPr>
              <a:t>Rekognition</a:t>
            </a:r>
            <a:r>
              <a:rPr lang="en-US" altLang="en-US" sz="1100" dirty="0">
                <a:solidFill>
                  <a:schemeClr val="bg1"/>
                </a:solidFill>
                <a:latin typeface="Arial" panose="020B0604020202020204" pitchFamily="34" charset="0"/>
                <a:ea typeface="Amazon Ember" panose="020B0603020204020204" pitchFamily="34" charset="0"/>
                <a:cs typeface="Arial" panose="020B0604020202020204" pitchFamily="34" charset="0"/>
              </a:rPr>
              <a:t> service and pre-registered in DynamoDB collection</a:t>
            </a:r>
          </a:p>
        </p:txBody>
      </p:sp>
    </p:spTree>
    <p:extLst>
      <p:ext uri="{BB962C8B-B14F-4D97-AF65-F5344CB8AC3E}">
        <p14:creationId xmlns:p14="http://schemas.microsoft.com/office/powerpoint/2010/main" val="2642750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A1885E-E25E-4A5C-8C29-A3DD3D75170C}"/>
              </a:ext>
            </a:extLst>
          </p:cNvPr>
          <p:cNvSpPr>
            <a:spLocks noGrp="1"/>
          </p:cNvSpPr>
          <p:nvPr>
            <p:ph type="ftr" sz="quarter" idx="3"/>
          </p:nvPr>
        </p:nvSpPr>
        <p:spPr/>
        <p:txBody>
          <a:bodyPr/>
          <a:lstStyle/>
          <a:p>
            <a:r>
              <a:rPr lang="en-US"/>
              <a:t>© 2020, Amazon Web Services, Inc. or its affiliates. All rights reserved.</a:t>
            </a:r>
            <a:endParaRPr lang="en-US" dirty="0"/>
          </a:p>
        </p:txBody>
      </p:sp>
      <p:sp>
        <p:nvSpPr>
          <p:cNvPr id="3" name="Slide Number Placeholder 2">
            <a:extLst>
              <a:ext uri="{FF2B5EF4-FFF2-40B4-BE49-F238E27FC236}">
                <a16:creationId xmlns:a16="http://schemas.microsoft.com/office/drawing/2014/main" id="{7CF89050-1DCD-44F1-AD1B-897252BC1547}"/>
              </a:ext>
            </a:extLst>
          </p:cNvPr>
          <p:cNvSpPr>
            <a:spLocks noGrp="1"/>
          </p:cNvSpPr>
          <p:nvPr>
            <p:ph type="sldNum" sz="quarter" idx="4"/>
          </p:nvPr>
        </p:nvSpPr>
        <p:spPr/>
        <p:txBody>
          <a:bodyPr/>
          <a:lstStyle/>
          <a:p>
            <a:fld id="{B1C588C1-1042-BC47-B84D-2032ED7FAC95}" type="slidenum">
              <a:rPr lang="en-US" smtClean="0"/>
              <a:pPr/>
              <a:t>6</a:t>
            </a:fld>
            <a:endParaRPr lang="en-US" dirty="0"/>
          </a:p>
        </p:txBody>
      </p:sp>
      <p:sp>
        <p:nvSpPr>
          <p:cNvPr id="4" name="Title 3">
            <a:extLst>
              <a:ext uri="{FF2B5EF4-FFF2-40B4-BE49-F238E27FC236}">
                <a16:creationId xmlns:a16="http://schemas.microsoft.com/office/drawing/2014/main" id="{0B76534E-1374-45DF-B21C-8A7555F3A52B}"/>
              </a:ext>
            </a:extLst>
          </p:cNvPr>
          <p:cNvSpPr>
            <a:spLocks noGrp="1"/>
          </p:cNvSpPr>
          <p:nvPr>
            <p:ph type="title"/>
          </p:nvPr>
        </p:nvSpPr>
        <p:spPr/>
        <p:txBody>
          <a:bodyPr/>
          <a:lstStyle/>
          <a:p>
            <a:r>
              <a:rPr lang="en-US" dirty="0"/>
              <a:t>Future Work</a:t>
            </a:r>
          </a:p>
        </p:txBody>
      </p:sp>
      <p:sp>
        <p:nvSpPr>
          <p:cNvPr id="5" name="TextBox 12">
            <a:extLst>
              <a:ext uri="{FF2B5EF4-FFF2-40B4-BE49-F238E27FC236}">
                <a16:creationId xmlns:a16="http://schemas.microsoft.com/office/drawing/2014/main" id="{39B15AB9-4D6F-4F43-B758-3BC876AE39CB}"/>
              </a:ext>
            </a:extLst>
          </p:cNvPr>
          <p:cNvSpPr txBox="1">
            <a:spLocks noChangeArrowheads="1"/>
          </p:cNvSpPr>
          <p:nvPr/>
        </p:nvSpPr>
        <p:spPr bwMode="auto">
          <a:xfrm>
            <a:off x="945631" y="1441290"/>
            <a:ext cx="877102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285750" indent="-285750" eaLnBrk="1" hangingPunct="1">
              <a:buFont typeface="Arial" panose="020B0604020202020204" pitchFamily="34" charset="0"/>
              <a:buChar char="•"/>
            </a:pPr>
            <a:r>
              <a:rPr lang="en-US" altLang="zh-CN" dirty="0">
                <a:solidFill>
                  <a:schemeClr val="bg1"/>
                </a:solidFill>
                <a:latin typeface="Arial" panose="020B0604020202020204" pitchFamily="34" charset="0"/>
                <a:ea typeface="Amazon Ember" panose="020B0603020204020204" pitchFamily="34" charset="0"/>
                <a:cs typeface="Arial" panose="020B0604020202020204" pitchFamily="34" charset="0"/>
              </a:rPr>
              <a:t>Extend the Face Registration process into front-end web application to be more user-friendly</a:t>
            </a:r>
          </a:p>
          <a:p>
            <a:pPr marL="285750" indent="-285750" eaLnBrk="1" hangingPunct="1">
              <a:buFont typeface="Arial" panose="020B0604020202020204" pitchFamily="34" charset="0"/>
              <a:buChar char="•"/>
            </a:pPr>
            <a:endParaRPr lang="en-US" altLang="zh-CN" dirty="0">
              <a:solidFill>
                <a:schemeClr val="bg1"/>
              </a:solidFill>
              <a:latin typeface="Arial" panose="020B0604020202020204" pitchFamily="34" charset="0"/>
              <a:ea typeface="Amazon Ember" panose="020B0603020204020204" pitchFamily="34" charset="0"/>
              <a:cs typeface="Arial" panose="020B0604020202020204" pitchFamily="34" charset="0"/>
            </a:endParaRPr>
          </a:p>
          <a:p>
            <a:pPr marL="285750" indent="-285750" eaLnBrk="1" hangingPunct="1">
              <a:buFont typeface="Arial" panose="020B0604020202020204" pitchFamily="34" charset="0"/>
              <a:buChar char="•"/>
            </a:pPr>
            <a:r>
              <a:rPr lang="en-US" altLang="en-US" dirty="0">
                <a:solidFill>
                  <a:schemeClr val="bg1"/>
                </a:solidFill>
                <a:latin typeface="Arial" panose="020B0604020202020204" pitchFamily="34" charset="0"/>
                <a:ea typeface="Amazon Ember" panose="020B0603020204020204" pitchFamily="34" charset="0"/>
                <a:cs typeface="Arial" panose="020B0604020202020204" pitchFamily="34" charset="0"/>
              </a:rPr>
              <a:t>Trained customized model on </a:t>
            </a:r>
            <a:r>
              <a:rPr lang="en-US" altLang="en-US" dirty="0" err="1">
                <a:solidFill>
                  <a:schemeClr val="bg1"/>
                </a:solidFill>
                <a:latin typeface="Arial" panose="020B0604020202020204" pitchFamily="34" charset="0"/>
                <a:ea typeface="Amazon Ember" panose="020B0603020204020204" pitchFamily="34" charset="0"/>
                <a:cs typeface="Arial" panose="020B0604020202020204" pitchFamily="34" charset="0"/>
              </a:rPr>
              <a:t>SageMaker</a:t>
            </a:r>
            <a:r>
              <a:rPr lang="en-US" altLang="en-US" dirty="0">
                <a:solidFill>
                  <a:schemeClr val="bg1"/>
                </a:solidFill>
                <a:latin typeface="Arial" panose="020B0604020202020204" pitchFamily="34" charset="0"/>
                <a:ea typeface="Amazon Ember" panose="020B0603020204020204" pitchFamily="34" charset="0"/>
                <a:cs typeface="Arial" panose="020B0604020202020204" pitchFamily="34" charset="0"/>
              </a:rPr>
              <a:t> using my own images and deployed on </a:t>
            </a:r>
            <a:r>
              <a:rPr lang="en-US" altLang="en-US" dirty="0" err="1">
                <a:solidFill>
                  <a:schemeClr val="bg1"/>
                </a:solidFill>
                <a:latin typeface="Arial" panose="020B0604020202020204" pitchFamily="34" charset="0"/>
                <a:ea typeface="Amazon Ember" panose="020B0603020204020204" pitchFamily="34" charset="0"/>
                <a:cs typeface="Arial" panose="020B0604020202020204" pitchFamily="34" charset="0"/>
              </a:rPr>
              <a:t>DeepLens</a:t>
            </a:r>
            <a:r>
              <a:rPr lang="en-US" altLang="en-US" dirty="0">
                <a:solidFill>
                  <a:schemeClr val="bg1"/>
                </a:solidFill>
                <a:latin typeface="Arial" panose="020B0604020202020204" pitchFamily="34" charset="0"/>
                <a:ea typeface="Amazon Ember" panose="020B0603020204020204" pitchFamily="34" charset="0"/>
                <a:cs typeface="Arial" panose="020B0604020202020204" pitchFamily="34" charset="0"/>
              </a:rPr>
              <a:t> so that it can run independently without internet/cloud</a:t>
            </a:r>
          </a:p>
          <a:p>
            <a:pPr marL="285750" indent="-285750" eaLnBrk="1" hangingPunct="1">
              <a:buFont typeface="Arial" panose="020B0604020202020204" pitchFamily="34" charset="0"/>
              <a:buChar char="•"/>
            </a:pPr>
            <a:endParaRPr lang="en-US" altLang="en-US" dirty="0">
              <a:solidFill>
                <a:schemeClr val="bg1"/>
              </a:solidFill>
              <a:latin typeface="Arial" panose="020B0604020202020204" pitchFamily="34" charset="0"/>
              <a:ea typeface="Amazon Ember" panose="020B0603020204020204" pitchFamily="34" charset="0"/>
              <a:cs typeface="Arial" panose="020B0604020202020204" pitchFamily="34" charset="0"/>
            </a:endParaRPr>
          </a:p>
          <a:p>
            <a:pPr marL="285750" indent="-285750" eaLnBrk="1" hangingPunct="1">
              <a:buFont typeface="Arial" panose="020B0604020202020204" pitchFamily="34" charset="0"/>
              <a:buChar char="•"/>
            </a:pPr>
            <a:r>
              <a:rPr lang="en-US" altLang="en-US" dirty="0">
                <a:solidFill>
                  <a:schemeClr val="bg1"/>
                </a:solidFill>
                <a:latin typeface="Arial" panose="020B0604020202020204" pitchFamily="34" charset="0"/>
                <a:ea typeface="Amazon Ember" panose="020B0603020204020204" pitchFamily="34" charset="0"/>
                <a:cs typeface="Arial" panose="020B0604020202020204" pitchFamily="34" charset="0"/>
              </a:rPr>
              <a:t>Extended functionality and capability to interact with other devices </a:t>
            </a:r>
          </a:p>
          <a:p>
            <a:pPr marL="1028700" lvl="1">
              <a:buFont typeface="Arial" panose="020B0604020202020204" pitchFamily="34" charset="0"/>
              <a:buChar char="•"/>
            </a:pPr>
            <a:r>
              <a:rPr lang="en-US" altLang="en-US" dirty="0">
                <a:solidFill>
                  <a:schemeClr val="bg1"/>
                </a:solidFill>
                <a:latin typeface="Arial" panose="020B0604020202020204" pitchFamily="34" charset="0"/>
                <a:ea typeface="Amazon Ember" panose="020B0603020204020204" pitchFamily="34" charset="0"/>
                <a:cs typeface="Arial" panose="020B0604020202020204" pitchFamily="34" charset="0"/>
              </a:rPr>
              <a:t>Connect Alexa-enabled speaker to automatically play the welcome message generated by Polly</a:t>
            </a:r>
          </a:p>
          <a:p>
            <a:pPr marL="1028700" lvl="1">
              <a:buFont typeface="Arial" panose="020B0604020202020204" pitchFamily="34" charset="0"/>
              <a:buChar char="•"/>
            </a:pPr>
            <a:r>
              <a:rPr lang="en-US" altLang="en-US" dirty="0">
                <a:solidFill>
                  <a:schemeClr val="bg1"/>
                </a:solidFill>
                <a:latin typeface="Arial" panose="020B0604020202020204" pitchFamily="34" charset="0"/>
                <a:ea typeface="Amazon Ember" panose="020B0603020204020204" pitchFamily="34" charset="0"/>
                <a:cs typeface="Arial" panose="020B0604020202020204" pitchFamily="34" charset="0"/>
              </a:rPr>
              <a:t>Connect to smart lock or control panel of door / garage to allow access/control based on face verification</a:t>
            </a:r>
          </a:p>
          <a:p>
            <a:pPr marL="285750" indent="-285750" eaLnBrk="1" hangingPunct="1">
              <a:buFont typeface="Arial" panose="020B0604020202020204" pitchFamily="34" charset="0"/>
              <a:buChar char="•"/>
            </a:pPr>
            <a:endParaRPr lang="en-US" altLang="en-US" dirty="0">
              <a:solidFill>
                <a:schemeClr val="bg1"/>
              </a:solidFill>
              <a:latin typeface="Arial" panose="020B0604020202020204" pitchFamily="34" charset="0"/>
              <a:ea typeface="Amazon Ember" panose="020B0603020204020204" pitchFamily="34" charset="0"/>
              <a:cs typeface="Arial" panose="020B0604020202020204" pitchFamily="34" charset="0"/>
            </a:endParaRPr>
          </a:p>
        </p:txBody>
      </p:sp>
    </p:spTree>
    <p:extLst>
      <p:ext uri="{BB962C8B-B14F-4D97-AF65-F5344CB8AC3E}">
        <p14:creationId xmlns:p14="http://schemas.microsoft.com/office/powerpoint/2010/main" val="1319502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5">
            <a:extLst>
              <a:ext uri="{FF2B5EF4-FFF2-40B4-BE49-F238E27FC236}">
                <a16:creationId xmlns:a16="http://schemas.microsoft.com/office/drawing/2014/main" id="{CB1552C9-174A-E746-B193-597E1C226F76}"/>
              </a:ext>
            </a:extLst>
          </p:cNvPr>
          <p:cNvSpPr>
            <a:spLocks noGrp="1" noChangeArrowheads="1"/>
          </p:cNvSpPr>
          <p:nvPr>
            <p:ph type="ctrTitle"/>
          </p:nvPr>
        </p:nvSpPr>
        <p:spPr>
          <a:xfrm>
            <a:off x="152400" y="1473200"/>
            <a:ext cx="9650413" cy="2595563"/>
          </a:xfrm>
        </p:spPr>
        <p:txBody>
          <a:bodyPr/>
          <a:lstStyle/>
          <a:p>
            <a:pPr eaLnBrk="1" hangingPunct="1"/>
            <a:r>
              <a:rPr lang="en-US" altLang="en-US" dirty="0"/>
              <a:t>THANK YOU!</a:t>
            </a:r>
          </a:p>
        </p:txBody>
      </p:sp>
      <p:sp>
        <p:nvSpPr>
          <p:cNvPr id="45059" name="Footer Placeholder 3">
            <a:extLst>
              <a:ext uri="{FF2B5EF4-FFF2-40B4-BE49-F238E27FC236}">
                <a16:creationId xmlns:a16="http://schemas.microsoft.com/office/drawing/2014/main" id="{DC0DCB54-F838-2B42-A288-CC3EFA3038A3}"/>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2022, Amazon Web Services, Inc. or its affiliates. All rights reserved.</a:t>
            </a:r>
          </a:p>
        </p:txBody>
      </p:sp>
      <p:sp>
        <p:nvSpPr>
          <p:cNvPr id="45060" name="Slide Number Placeholder 4">
            <a:extLst>
              <a:ext uri="{FF2B5EF4-FFF2-40B4-BE49-F238E27FC236}">
                <a16:creationId xmlns:a16="http://schemas.microsoft.com/office/drawing/2014/main" id="{AEAB1AED-9D63-E448-9AFA-1E233564816F}"/>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13E1C29-D0BF-0B4D-89CF-5CC64ED1EF33}" type="slidenum">
              <a:rPr kumimoji="0" lang="en-US" altLang="en-US" sz="12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Subtitle 1">
            <a:extLst>
              <a:ext uri="{FF2B5EF4-FFF2-40B4-BE49-F238E27FC236}">
                <a16:creationId xmlns:a16="http://schemas.microsoft.com/office/drawing/2014/main" id="{39F21108-68CC-41B2-9E9C-FB6832F32ADC}"/>
              </a:ext>
            </a:extLst>
          </p:cNvPr>
          <p:cNvSpPr>
            <a:spLocks noGrp="1"/>
          </p:cNvSpPr>
          <p:nvPr>
            <p:ph type="subTitle" idx="1"/>
          </p:nvPr>
        </p:nvSpPr>
        <p:spPr/>
        <p:txBody>
          <a:bodyPr/>
          <a:lstStyle/>
          <a:p>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Title-and-content_DB">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itle-and-content_DB">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11334</TotalTime>
  <Words>592</Words>
  <Application>Microsoft Office PowerPoint</Application>
  <PresentationFormat>Widescreen</PresentationFormat>
  <Paragraphs>80</Paragraphs>
  <Slides>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Avenir Next W01</vt:lpstr>
      <vt:lpstr>Lato Extended</vt:lpstr>
      <vt:lpstr>Arial</vt:lpstr>
      <vt:lpstr>Calibri</vt:lpstr>
      <vt:lpstr>Wingdings</vt:lpstr>
      <vt:lpstr>Title-and-content_DB</vt:lpstr>
      <vt:lpstr>1_Title-and-content_DB</vt:lpstr>
      <vt:lpstr>Face Recognition w/h DeepLens </vt:lpstr>
      <vt:lpstr>Project Overview</vt:lpstr>
      <vt:lpstr>Project Workflow</vt:lpstr>
      <vt:lpstr>Face Detection Model</vt:lpstr>
      <vt:lpstr>Output Logs</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Shawn (Siyuan)</dc:creator>
  <cp:lastModifiedBy>Liu, Shawn (Siyuan)</cp:lastModifiedBy>
  <cp:revision>29</cp:revision>
  <dcterms:created xsi:type="dcterms:W3CDTF">2022-05-08T22:20:27Z</dcterms:created>
  <dcterms:modified xsi:type="dcterms:W3CDTF">2022-06-03T17:46:59Z</dcterms:modified>
</cp:coreProperties>
</file>