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opping System"/>
          <p:cNvSpPr txBox="1"/>
          <p:nvPr>
            <p:ph type="ctrTitle"/>
          </p:nvPr>
        </p:nvSpPr>
        <p:spPr>
          <a:xfrm>
            <a:off x="1270000" y="19431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Shopping System</a:t>
            </a:r>
          </a:p>
        </p:txBody>
      </p:sp>
      <p:sp>
        <p:nvSpPr>
          <p:cNvPr id="120" name="Team Gas"/>
          <p:cNvSpPr txBox="1"/>
          <p:nvPr>
            <p:ph type="subTitle" sz="quarter" idx="1"/>
          </p:nvPr>
        </p:nvSpPr>
        <p:spPr>
          <a:xfrm>
            <a:off x="1270000" y="5340350"/>
            <a:ext cx="10464800" cy="1130300"/>
          </a:xfrm>
          <a:prstGeom prst="rect">
            <a:avLst/>
          </a:prstGeom>
        </p:spPr>
        <p:txBody>
          <a:bodyPr/>
          <a:lstStyle/>
          <a:p>
            <a:pPr lvl="1">
              <a:defRPr>
                <a:latin typeface="Bangla MN"/>
                <a:ea typeface="Bangla MN"/>
                <a:cs typeface="Bangla MN"/>
                <a:sym typeface="Bangla MN"/>
              </a:defRPr>
            </a:pPr>
            <a:r>
              <a:t>Team Gas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ey Screenshots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 anchor="ctr"/>
          <a:lstStyle>
            <a:lvl1pPr>
              <a:defRPr sz="8000"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Key Screenshots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add Product.JPG" descr="add Produc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5761" r="0" b="471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48" name="Seller Add Products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Seller Add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rowse product.png" descr="browse product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4438" r="0" b="131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51" name="Customer Browse Products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Customer Browse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reate orders.png" descr="create orders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4258" r="0" b="310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54" name="Customer Create Order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Customer Create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rocess payments.png" descr="process payments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4258" r="0" b="310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57" name="Account Process Payment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Account Process Payment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rocessPurchaseRequest.JPG" descr="processPurchaseReques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5584" r="0" b="647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60" name="Seller Process Purchase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Seller Process Purchase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finish assigned,jpg.JPG" descr="finish assigned,jpg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5937" r="0" b="294"/>
          <a:stretch>
            <a:fillRect/>
          </a:stretch>
        </p:blipFill>
        <p:spPr>
          <a:xfrm>
            <a:off x="1342429" y="1041400"/>
            <a:ext cx="10319856" cy="6753126"/>
          </a:xfrm>
          <a:prstGeom prst="rect">
            <a:avLst/>
          </a:prstGeom>
        </p:spPr>
      </p:pic>
      <p:sp>
        <p:nvSpPr>
          <p:cNvPr id="163" name="Deliveryman Finish Delivery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Deliveryman Finish Delivery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000"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23" name="Consumer have to travel a certain distance for the pro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t>Consumer have to travel a certain distance for the product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Not all store and businesses have the exact item for the customer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There is limited time of when the store is opened and shut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Traditional online shopping platform is separate with payment and delivery enterprises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Cross-enterprise information changing increase the rick of privacy leak</a:t>
            </a:r>
          </a:p>
        </p:txBody>
      </p:sp>
      <p:sp>
        <p:nvSpPr>
          <p:cNvPr id="124" name="Line"/>
          <p:cNvSpPr/>
          <p:nvPr/>
        </p:nvSpPr>
        <p:spPr>
          <a:xfrm>
            <a:off x="952500" y="1944836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lution of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>
              <a:defRPr sz="5000">
                <a:latin typeface="Bangla MN"/>
                <a:ea typeface="Bangla MN"/>
                <a:cs typeface="Bangla MN"/>
                <a:sym typeface="Bangla MN"/>
              </a:defRPr>
            </a:pPr>
            <a:r>
              <a:t>Solution of Problem</a:t>
            </a:r>
          </a:p>
        </p:txBody>
      </p:sp>
      <p:sp>
        <p:nvSpPr>
          <p:cNvPr id="127" name="Build a system to connect retailer, consumers, bank account and delivery all toge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system to connect retailer, consumers, bank account and delivery all together</a:t>
            </a:r>
          </a:p>
          <a:p>
            <a:pPr/>
            <a:r>
              <a:t>Efficient network to let customers track their order’s processing</a:t>
            </a:r>
          </a:p>
          <a:p>
            <a:pPr/>
            <a:r>
              <a:t>Seller or retailer may easily edit product detail and  automatically change stock information</a:t>
            </a:r>
          </a:p>
          <a:p>
            <a:pPr/>
            <a:r>
              <a:t>Validation checks greatly reduced application errors and increase customer’s privacy information security </a:t>
            </a:r>
          </a:p>
        </p:txBody>
      </p:sp>
      <p:sp>
        <p:nvSpPr>
          <p:cNvPr id="128" name="Line"/>
          <p:cNvSpPr/>
          <p:nvPr/>
        </p:nvSpPr>
        <p:spPr>
          <a:xfrm>
            <a:off x="952500" y="1944836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pproach"/>
          <p:cNvSpPr txBox="1"/>
          <p:nvPr>
            <p:ph type="title"/>
          </p:nvPr>
        </p:nvSpPr>
        <p:spPr>
          <a:xfrm>
            <a:off x="952500" y="622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31" name="Designed a common object — order, and bind it to user account. In this way handle the cross-enterprise request…"/>
          <p:cNvSpPr txBox="1"/>
          <p:nvPr>
            <p:ph type="body" idx="1"/>
          </p:nvPr>
        </p:nvSpPr>
        <p:spPr>
          <a:xfrm>
            <a:off x="952500" y="21209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Designed a common object — order, and bind it to user account. In this way handle the cross-enterprise request</a:t>
            </a:r>
          </a:p>
          <a:p>
            <a:pPr/>
            <a:r>
              <a:t>Designed a product object to support the shopping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bjectModel.png" descr="objectModel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888" t="0" r="888" b="0"/>
          <a:stretch>
            <a:fillRect/>
          </a:stretch>
        </p:blipFill>
        <p:spPr>
          <a:xfrm>
            <a:off x="5747642" y="638968"/>
            <a:ext cx="6711058" cy="8221807"/>
          </a:xfrm>
          <a:prstGeom prst="rect">
            <a:avLst/>
          </a:prstGeom>
        </p:spPr>
      </p:pic>
      <p:sp>
        <p:nvSpPr>
          <p:cNvPr id="134" name="Design"/>
          <p:cNvSpPr txBox="1"/>
          <p:nvPr>
            <p:ph type="title"/>
          </p:nvPr>
        </p:nvSpPr>
        <p:spPr>
          <a:xfrm>
            <a:off x="419100" y="6350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35" name="Object Model"/>
          <p:cNvSpPr txBox="1"/>
          <p:nvPr>
            <p:ph type="body" sz="quarter" idx="1"/>
          </p:nvPr>
        </p:nvSpPr>
        <p:spPr>
          <a:xfrm>
            <a:off x="419100" y="4724400"/>
            <a:ext cx="5334000" cy="4114800"/>
          </a:xfrm>
          <a:prstGeom prst="rect">
            <a:avLst/>
          </a:prstGeom>
        </p:spPr>
        <p:txBody>
          <a:bodyPr/>
          <a:lstStyle/>
          <a:p>
            <a:pPr/>
            <a:r>
              <a:t>Object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se case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 anchor="ctr"/>
          <a:lstStyle>
            <a:lvl1pPr>
              <a:defRPr sz="8000"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Use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usecase.png" descr="usecas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60314" y="0"/>
            <a:ext cx="10484172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ork Flow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 anchor="ctr"/>
          <a:lstStyle>
            <a:lvl1pPr>
              <a:defRPr sz="8000">
                <a:latin typeface="Bangla MN"/>
                <a:ea typeface="Bangla MN"/>
                <a:cs typeface="Bangla MN"/>
                <a:sym typeface="Bangla MN"/>
              </a:defRPr>
            </a:lvl1pPr>
          </a:lstStyle>
          <a:p>
            <a:pPr/>
            <a:r>
              <a:t>Work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workflow.jpg" descr="workflow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13" r="0" b="411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