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F308-DDB2-CF8A-D0CE-BE915AAA8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7CB97-CE3E-10E4-5665-C74F69BA0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5DE45-408C-0F2F-C2E4-D05140FD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DF2-6F2D-4069-BC4C-D5879AB4EC82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F1F5C-8CFD-8A86-F087-5FE86642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4E779-FD86-04C1-C0E2-C05C0CFD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46E-9FAD-4FA6-BC40-8FA8D32E47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286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64F6-8522-EA44-C0D7-33B1FF2E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5E67B-B78C-DC17-480A-78BAEC020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BA172-54E9-2688-5F76-C0BC4026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DF2-6F2D-4069-BC4C-D5879AB4EC82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8147C-3DF0-0A64-60B1-C7680B23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950B5-BF70-055D-A86D-7D3EFA83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46E-9FAD-4FA6-BC40-8FA8D32E47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643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756E9-65B7-66C8-524F-290AFD477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A85E0-DA6C-82D7-7FBB-17D2433E3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77CA3-795B-ECCF-A044-FA91DCC4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DF2-6F2D-4069-BC4C-D5879AB4EC82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B21ED-AC67-3AFB-A704-4F769352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6ACFE-1A1D-CAE0-C6F2-9813B8E9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46E-9FAD-4FA6-BC40-8FA8D32E47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87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1AFB-6979-E9D4-B480-4008815B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D8945-DEC4-BBCF-D7EC-D9B167F5D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7B184-BE68-EB93-F7CD-A80DB621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DF2-6F2D-4069-BC4C-D5879AB4EC82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EA798-18C2-77AD-C110-9CE815B2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2A94B-E045-C9E0-3166-547F1F89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46E-9FAD-4FA6-BC40-8FA8D32E47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1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BBC6-F448-FFC2-9FBD-B3C13D771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41A69-A5E3-2DF4-77B6-44B92208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4D121-7428-59E6-84EB-39771123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DF2-6F2D-4069-BC4C-D5879AB4EC82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7C51F-3B7E-C17E-3D8A-A0218647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3C95F-04BC-7A66-88D4-AF365C73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46E-9FAD-4FA6-BC40-8FA8D32E47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61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1BDD-740C-1AEA-1619-D8056004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A0D94-4676-07A0-D7C3-1A7F37440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936A3-4B2A-06A3-F9BD-DBC33A0F9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CBBDA-5214-F7AC-47F8-E85D4043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DF2-6F2D-4069-BC4C-D5879AB4EC82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B184F-8DAC-2685-D338-5B398636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90A9D-2B24-76FC-1E5B-BDF4808C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46E-9FAD-4FA6-BC40-8FA8D32E47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17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F2B3-7C6C-7C5C-B1DE-015BE9E7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1CBB3-79BE-A52C-A599-F8CDD87E4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C1F0B-B671-6A91-B67D-F5D8D58E7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B4CFF-9E66-71BB-FD76-5C52A48AA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10A69-CF18-3B2A-EC72-660EE205C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81C23-B1E8-28D7-F980-AD36979A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DF2-6F2D-4069-BC4C-D5879AB4EC82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FEB46F-59CC-1862-9643-1F2DC145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F9C41-B34E-9370-996B-740F3F94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46E-9FAD-4FA6-BC40-8FA8D32E47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53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770F-D0CF-781C-3943-065D132F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AFF0D-94D5-CE19-6430-24465A15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DF2-6F2D-4069-BC4C-D5879AB4EC82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C5C0B-F09B-B3FE-28E6-229D6546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29055-A269-F4A4-3BBF-E307C597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46E-9FAD-4FA6-BC40-8FA8D32E47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895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D11E9-03A5-2122-C54A-AA7A2CC8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DF2-6F2D-4069-BC4C-D5879AB4EC82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C98E2-8FB1-6675-C013-49C0D0EF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F59C8-ACC4-BCC7-0176-1077F6D8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46E-9FAD-4FA6-BC40-8FA8D32E47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23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3519-A0B7-6325-3C88-B031ABCB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82DCB-061F-46DF-213F-5BB67E119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E0155-9222-6F0E-EBF3-A8EBA428A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1FD8-D455-244D-24FF-0B3AC703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DF2-6F2D-4069-BC4C-D5879AB4EC82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B08D1-A979-9EA2-9100-68BA0CAC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AB3A2-5E8B-4333-A67A-EFFE04B4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46E-9FAD-4FA6-BC40-8FA8D32E47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86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B7BB-BFCA-3246-72F9-F015D15D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E4894-F798-92CB-63F2-B621028D3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43E94-17F3-FBA8-1FAC-0577CDDB3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EC635-EA1A-D78D-0F51-412267D3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DF2-6F2D-4069-BC4C-D5879AB4EC82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8942C-660C-648F-C17F-C6AACE63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3A9F4-D2A3-8583-9BB0-B7A74C00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46E-9FAD-4FA6-BC40-8FA8D32E47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82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8C21F-1EA7-2289-607F-BC6F1A864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2424C-8366-4525-AAF4-FF694C6C3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2AA34-1ECD-3633-FA21-53D1C7B9D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67DF2-6F2D-4069-BC4C-D5879AB4EC82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835EE-ADD4-73DB-0FFC-76E598C68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AFF67-ACCC-01F8-E9F5-9AB7F8BB3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3C46E-9FAD-4FA6-BC40-8FA8D32E47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B24EF74-DD0E-0786-3CAD-ED910EA4C5F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438" y="1196421"/>
            <a:ext cx="3264319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ssorted-color sticky notes">
            <a:extLst>
              <a:ext uri="{FF2B5EF4-FFF2-40B4-BE49-F238E27FC236}">
                <a16:creationId xmlns:a16="http://schemas.microsoft.com/office/drawing/2014/main" id="{9A29DC28-67A6-C164-092A-7A344CC89EB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798" y="1196421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456147E-45D3-DC8E-F761-F7036B3452C1}"/>
              </a:ext>
            </a:extLst>
          </p:cNvPr>
          <p:cNvSpPr/>
          <p:nvPr/>
        </p:nvSpPr>
        <p:spPr>
          <a:xfrm>
            <a:off x="4884073" y="2897205"/>
            <a:ext cx="978408" cy="484632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898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Shi</dc:creator>
  <cp:lastModifiedBy>Shawn Shi</cp:lastModifiedBy>
  <cp:revision>1</cp:revision>
  <dcterms:created xsi:type="dcterms:W3CDTF">2022-05-06T13:55:24Z</dcterms:created>
  <dcterms:modified xsi:type="dcterms:W3CDTF">2022-05-06T14:09:57Z</dcterms:modified>
</cp:coreProperties>
</file>