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10F9-4708-472D-B8F9-C1D48BA95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8BF04-7649-49F9-B46F-64CADD13F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3C38E-EC2A-48D5-B7B7-00F84405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9356-766D-4DE8-AA05-1329B286C7D9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09B25-8946-4124-B033-7724BB10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A8BBF-EC6C-429B-884F-00D04F11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C792-2A54-41A3-BA0C-1F4A0138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2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8BE1-E6E6-401B-ABF4-54E39DAF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8DCE5-157A-418F-AD9C-4873F537C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69782-FD7B-4BB5-B90F-B1FE2891A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9356-766D-4DE8-AA05-1329B286C7D9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8BEF1-852D-4CD6-8A68-D8386600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C6559-B042-4C43-AC5E-28DC2454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C792-2A54-41A3-BA0C-1F4A0138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8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CED6E-50A4-47D1-856B-CBEFDE76B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8645-DDE7-435D-A8BE-060AD5BBC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8A032-EE17-4425-ADD3-C441ADDE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9356-766D-4DE8-AA05-1329B286C7D9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4930D-F3FB-48A5-9D40-D8E504C1F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B2B05-AD16-4C13-92B1-875539E9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C792-2A54-41A3-BA0C-1F4A0138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5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B7F0-7466-49F6-AE47-82BD8A82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5A820-F696-43C3-9424-7F6AB82F0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14D3F-3D97-4633-9479-46CCFD39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9356-766D-4DE8-AA05-1329B286C7D9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39049-0E7A-47F7-A533-AB260D0E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5766A-DE13-4078-B3D6-BE004751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C792-2A54-41A3-BA0C-1F4A0138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3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FF59-AA43-49FD-B409-363C53F1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72112-2553-4CC6-9A35-F9099BE27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92FB3-500F-41FB-9A53-B46F1F126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9356-766D-4DE8-AA05-1329B286C7D9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0D928-407D-4CD8-9A4E-CE172B98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F0E91-8C30-4D9B-8E55-CD8DC648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C792-2A54-41A3-BA0C-1F4A0138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A8A3-6273-41F8-A710-ABEBE93C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65E63-7040-4271-9008-0DEABCABA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2EA78-F41B-4007-8B37-E25BED330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2CAC4-AC29-492A-9876-934F1312C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9356-766D-4DE8-AA05-1329B286C7D9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528E1-F813-469C-89DD-4CC37C26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76F98-E15D-497B-B039-D5B8A83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C792-2A54-41A3-BA0C-1F4A0138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0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0619-513F-4C4E-8804-748CCB63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82117-F939-4DEE-9B67-B15DBF0EC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63682-563D-458E-9226-F12800D77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15FDE1-A62F-499B-982C-86F3AB5FD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0AE10-94A3-4FCF-900B-7B6B849B3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A5BEF-06A3-4927-899B-CFB6CD81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9356-766D-4DE8-AA05-1329B286C7D9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ECF45-CC7F-492E-A5CB-EFD554FD7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529D13-9285-4C73-A5FC-95711C10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C792-2A54-41A3-BA0C-1F4A0138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9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6B47-C30A-4B02-8CFD-BC9A60B5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4185E1-8EC1-4D0E-9980-52793FDD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9356-766D-4DE8-AA05-1329B286C7D9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E4106-EE22-4112-B3B1-FB9BA129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4CF7E-167F-4830-AAAF-A1AED7C7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C792-2A54-41A3-BA0C-1F4A0138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6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C3A050-48D5-44FE-BF70-917ABF848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9356-766D-4DE8-AA05-1329B286C7D9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AB56C1-42AE-479D-A451-F7B36D6B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B2FCF-4487-4C4E-8ECB-6695A93B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C792-2A54-41A3-BA0C-1F4A0138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2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7C86-6F7D-475A-B20C-76BED3022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3A50C-1539-421D-B957-A5403ADF4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58B12-C9B8-42FD-BCCB-0DBE0F28B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B590C-CBE3-4407-96DE-87A29629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9356-766D-4DE8-AA05-1329B286C7D9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084F6-D93D-4AF5-A92A-1696E028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4EFED-921B-4730-A22F-BFF670EC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C792-2A54-41A3-BA0C-1F4A0138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5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6E9E-F591-4DF2-982D-ED492EBC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4640F-B24D-450D-B06C-CF1AA2197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6418A-008D-46C2-9BFC-95CADC324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0DA9F-E88C-47DC-A49F-3023116A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9356-766D-4DE8-AA05-1329B286C7D9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48BB9-0374-48BE-82FA-B55F0628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6F1CB-7BFE-4265-9F5A-7BC8D628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C792-2A54-41A3-BA0C-1F4A0138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6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F4CAE4-AD22-4439-A366-B898B9776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D79D6-1A28-4F06-B5D7-80DCDE11D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DF4BA-FBE3-4741-B31C-5C6928173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99356-766D-4DE8-AA05-1329B286C7D9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180DC-CE03-4E69-A3B3-01D87FA08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191A2-62D8-423F-9B34-E21A71F0D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6C792-2A54-41A3-BA0C-1F4A0138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0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FD8D3E6-FAE2-4A5D-82DD-85E0F8D9B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9915" y="119068"/>
            <a:ext cx="9144000" cy="535021"/>
          </a:xfrm>
        </p:spPr>
        <p:txBody>
          <a:bodyPr>
            <a:noAutofit/>
          </a:bodyPr>
          <a:lstStyle/>
          <a:p>
            <a:r>
              <a:rPr lang="en-US" sz="4400" b="1" dirty="0"/>
              <a:t>Web App Architecture Schema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55D81-900A-42B8-9A37-3477E4FC4547}"/>
              </a:ext>
            </a:extLst>
          </p:cNvPr>
          <p:cNvSpPr/>
          <p:nvPr/>
        </p:nvSpPr>
        <p:spPr>
          <a:xfrm>
            <a:off x="7442855" y="2500494"/>
            <a:ext cx="2198451" cy="299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-R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-Stand Along Database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A03DDC-7A7B-4869-BEDC-E1091CAC25E9}"/>
              </a:ext>
            </a:extLst>
          </p:cNvPr>
          <p:cNvSpPr/>
          <p:nvPr/>
        </p:nvSpPr>
        <p:spPr>
          <a:xfrm>
            <a:off x="7442855" y="2007101"/>
            <a:ext cx="2198451" cy="8868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280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SHINY SERVER</a:t>
            </a:r>
          </a:p>
        </p:txBody>
      </p:sp>
      <p:pic>
        <p:nvPicPr>
          <p:cNvPr id="9" name="Graphic 8" descr="Users with solid fill">
            <a:extLst>
              <a:ext uri="{FF2B5EF4-FFF2-40B4-BE49-F238E27FC236}">
                <a16:creationId xmlns:a16="http://schemas.microsoft.com/office/drawing/2014/main" id="{ADB355C1-862B-4243-8D0D-C8CEB1DC5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515" y="2971800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E912DAE-BA80-43B9-9DA1-EF7AE47B7E9F}"/>
              </a:ext>
            </a:extLst>
          </p:cNvPr>
          <p:cNvSpPr/>
          <p:nvPr/>
        </p:nvSpPr>
        <p:spPr>
          <a:xfrm>
            <a:off x="506432" y="2319823"/>
            <a:ext cx="141256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3"/>
                </a:solidFill>
                <a:effectLst/>
              </a:rPr>
              <a:t>USER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E9AE3CF-F79B-4D08-8D76-2EC2FE1AE376}"/>
              </a:ext>
            </a:extLst>
          </p:cNvPr>
          <p:cNvSpPr/>
          <p:nvPr/>
        </p:nvSpPr>
        <p:spPr>
          <a:xfrm>
            <a:off x="561474" y="3885603"/>
            <a:ext cx="1657125" cy="413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207C5A-8704-4980-B376-36F363E3D43A}"/>
              </a:ext>
            </a:extLst>
          </p:cNvPr>
          <p:cNvSpPr/>
          <p:nvPr/>
        </p:nvSpPr>
        <p:spPr>
          <a:xfrm>
            <a:off x="2342147" y="753979"/>
            <a:ext cx="8141369" cy="5694947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CD9FEA-CA79-43A9-848C-12A49053914E}"/>
              </a:ext>
            </a:extLst>
          </p:cNvPr>
          <p:cNvSpPr/>
          <p:nvPr/>
        </p:nvSpPr>
        <p:spPr>
          <a:xfrm>
            <a:off x="2721522" y="3537161"/>
            <a:ext cx="2651045" cy="1514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-R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-HTML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-CSS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4E4689-2CCF-42C7-9D87-A04A4D12C826}"/>
              </a:ext>
            </a:extLst>
          </p:cNvPr>
          <p:cNvSpPr/>
          <p:nvPr/>
        </p:nvSpPr>
        <p:spPr>
          <a:xfrm>
            <a:off x="2721522" y="936242"/>
            <a:ext cx="220682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3"/>
                </a:solidFill>
                <a:effectLst/>
              </a:rPr>
              <a:t>FRONT-END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566A95-20C0-4DB1-BC0B-3113191CA8C9}"/>
              </a:ext>
            </a:extLst>
          </p:cNvPr>
          <p:cNvSpPr/>
          <p:nvPr/>
        </p:nvSpPr>
        <p:spPr>
          <a:xfrm>
            <a:off x="7442855" y="936241"/>
            <a:ext cx="19519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3"/>
                </a:solidFill>
                <a:effectLst/>
              </a:rPr>
              <a:t>BACK-END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7DD9023-0F59-40CB-972B-AC22C5BF6CEA}"/>
              </a:ext>
            </a:extLst>
          </p:cNvPr>
          <p:cNvSpPr/>
          <p:nvPr/>
        </p:nvSpPr>
        <p:spPr>
          <a:xfrm>
            <a:off x="5584268" y="3791712"/>
            <a:ext cx="1657125" cy="413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73C974D-B5F7-498B-8E6F-12A8B08AF995}"/>
              </a:ext>
            </a:extLst>
          </p:cNvPr>
          <p:cNvSpPr/>
          <p:nvPr/>
        </p:nvSpPr>
        <p:spPr>
          <a:xfrm rot="10800000">
            <a:off x="5574029" y="4294307"/>
            <a:ext cx="1657125" cy="413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3784FC-467F-4763-9ADC-E1CE40369298}"/>
              </a:ext>
            </a:extLst>
          </p:cNvPr>
          <p:cNvSpPr/>
          <p:nvPr/>
        </p:nvSpPr>
        <p:spPr>
          <a:xfrm>
            <a:off x="2721521" y="3035310"/>
            <a:ext cx="2651045" cy="501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280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R Shiny Web App</a:t>
            </a:r>
          </a:p>
        </p:txBody>
      </p:sp>
    </p:spTree>
    <p:extLst>
      <p:ext uri="{BB962C8B-B14F-4D97-AF65-F5344CB8AC3E}">
        <p14:creationId xmlns:p14="http://schemas.microsoft.com/office/powerpoint/2010/main" val="2846764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Strasser</dc:creator>
  <cp:lastModifiedBy>Shawn Strasser</cp:lastModifiedBy>
  <cp:revision>1</cp:revision>
  <dcterms:created xsi:type="dcterms:W3CDTF">2022-04-16T20:57:08Z</dcterms:created>
  <dcterms:modified xsi:type="dcterms:W3CDTF">2022-04-16T21:28:03Z</dcterms:modified>
</cp:coreProperties>
</file>