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73" r:id="rId4"/>
    <p:sldId id="274" r:id="rId5"/>
    <p:sldId id="275" r:id="rId6"/>
    <p:sldId id="258" r:id="rId7"/>
    <p:sldId id="259" r:id="rId8"/>
    <p:sldId id="270" r:id="rId9"/>
    <p:sldId id="260" r:id="rId10"/>
    <p:sldId id="261" r:id="rId11"/>
    <p:sldId id="262" r:id="rId12"/>
    <p:sldId id="263" r:id="rId13"/>
    <p:sldId id="268" r:id="rId14"/>
    <p:sldId id="269" r:id="rId15"/>
    <p:sldId id="264" r:id="rId16"/>
    <p:sldId id="267" r:id="rId17"/>
    <p:sldId id="266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93631"/>
  </p:normalViewPr>
  <p:slideViewPr>
    <p:cSldViewPr snapToGrid="0" snapToObjects="1">
      <p:cViewPr varScale="1">
        <p:scale>
          <a:sx n="80" d="100"/>
          <a:sy n="80" d="100"/>
        </p:scale>
        <p:origin x="11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FF96-5DB3-9747-B31B-B2F1D8406D6A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DE62D-9CAE-4544-A6E8-03FB440C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7DA2D-8F13-C345-B7AD-51F4CBEF9A4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FA40-2692-9545-8745-098E8F86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E856-DE09-7444-80D3-79A9CA6437A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AB5B-3BB5-AE4B-A7EF-D2491EC36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latin typeface="Arial Rounded MT Bold" charset="0"/>
                <a:ea typeface="Arial Rounded MT Bold" charset="0"/>
                <a:cs typeface="Arial Rounded MT Bold" charset="0"/>
              </a:rPr>
              <a:t>Just One More Ministry Tracking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1813"/>
            <a:ext cx="9144000" cy="693737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By: Adam </a:t>
            </a:r>
            <a:r>
              <a:rPr lang="en-US" dirty="0" err="1">
                <a:latin typeface="Arial Rounded MT Bold" panose="020F0704030504030204" pitchFamily="34" charset="0"/>
              </a:rPr>
              <a:t>Honts</a:t>
            </a:r>
            <a:r>
              <a:rPr lang="en-US" dirty="0">
                <a:latin typeface="Arial Rounded MT Bold" panose="020F0704030504030204" pitchFamily="34" charset="0"/>
              </a:rPr>
              <a:t>, Harminder Braich, Shawn Strong</a:t>
            </a:r>
          </a:p>
        </p:txBody>
      </p:sp>
    </p:spTree>
    <p:extLst>
      <p:ext uri="{BB962C8B-B14F-4D97-AF65-F5344CB8AC3E}">
        <p14:creationId xmlns:p14="http://schemas.microsoft.com/office/powerpoint/2010/main" val="156998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85" y="0"/>
            <a:ext cx="11821297" cy="1325563"/>
          </a:xfrm>
        </p:spPr>
        <p:txBody>
          <a:bodyPr/>
          <a:lstStyle/>
          <a:p>
            <a:pPr algn="ctr"/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Smart Widget </a:t>
            </a: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(No New Orgs) vs No Widget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85" y="1424986"/>
            <a:ext cx="923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Student’s t Test</a:t>
            </a:r>
          </a:p>
          <a:p>
            <a:pPr lvl="1"/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Widget Time = No Widget Time</a:t>
            </a:r>
          </a:p>
          <a:p>
            <a:pPr lvl="1"/>
            <a:r>
              <a:rPr lang="en-US" sz="2400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Widget Time &lt; No Widget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2933938"/>
            <a:ext cx="8106755" cy="166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67" y="5162369"/>
            <a:ext cx="8106755" cy="5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 Data Entry</a:t>
            </a:r>
            <a:b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Laptop Mic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4704796"/>
            <a:ext cx="8380722" cy="712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9" y="5624993"/>
            <a:ext cx="8380722" cy="715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Optimal Number of Commands = 22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8" y="1700204"/>
            <a:ext cx="8380723" cy="26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Commands Data Entry External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2051093"/>
            <a:ext cx="7888244" cy="1972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4" y="4374292"/>
            <a:ext cx="7888244" cy="6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23" y="5417407"/>
            <a:ext cx="7888244" cy="693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639" y="6396335"/>
            <a:ext cx="838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Optimal Number of Commands = 22</a:t>
            </a:r>
          </a:p>
        </p:txBody>
      </p:sp>
    </p:spTree>
    <p:extLst>
      <p:ext uri="{BB962C8B-B14F-4D97-AF65-F5344CB8AC3E}">
        <p14:creationId xmlns:p14="http://schemas.microsoft.com/office/powerpoint/2010/main" val="128573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External Mic Time vs Laptop Mic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2438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Time = Laptop Mic Time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External Mic Time &lt; Laptop Mic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 statistic = 6.614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 value = .000084</a:t>
            </a:r>
          </a:p>
        </p:txBody>
      </p:sp>
    </p:spTree>
    <p:extLst>
      <p:ext uri="{BB962C8B-B14F-4D97-AF65-F5344CB8AC3E}">
        <p14:creationId xmlns:p14="http://schemas.microsoft.com/office/powerpoint/2010/main" val="32743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External Mic Commands vs Laptop Mic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825625"/>
            <a:ext cx="1115377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Null Hypothesis: External Mic Commands= Laptop Mic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Arial Rounded MT Bold" charset="0"/>
                <a:ea typeface="Arial Rounded MT Bold" charset="0"/>
                <a:cs typeface="Arial Rounded MT Bold" charset="0"/>
              </a:rPr>
              <a:t>Alternative Hypothesis: External Mic Commands&gt; Laptop Mic Commands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 statistic = .8555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 value = .21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For Voice Command Data Entry Laptop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1845930"/>
            <a:ext cx="3272057" cy="311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13" y="5120646"/>
            <a:ext cx="3272057" cy="8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-3960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Questions Average w/ Laptop Mic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659218"/>
            <a:ext cx="4330700" cy="6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27" y="-126957"/>
            <a:ext cx="11351835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 Questions Average w/ External Mic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37" y="1198606"/>
            <a:ext cx="3965944" cy="56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Both SUS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3" y="766119"/>
            <a:ext cx="4330700" cy="6091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82" y="659219"/>
            <a:ext cx="4340958" cy="61987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60539" y="939114"/>
            <a:ext cx="9576487" cy="53134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87695" y="5918886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87695" y="4359232"/>
            <a:ext cx="9576487" cy="720811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Widget increases efficiency, if the widget can predict organizations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Laptop Mic takes more time to enter data than External Mic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SUS scores show that people would rather not use voice commands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SUS scores show that people find the voice commands 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9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880-A502-4527-8CE4-9D32CE0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Main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0916-8955-44F9-8F40-81FC32F5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Just One More Ministry is a food donation service that is using a complex system called QuickBooks to track all of the organizations that donate/take food from their system. A large portion of the current system is currently unused and will likely remain unused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292192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AB0E-02D7-476D-B687-1483CFE3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38AA-FA16-4C84-AA16-F3F15A24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Simplify the tracking system for Just One More Ministry so that all of their required functionality is present and unnecessary features are removed</a:t>
            </a:r>
          </a:p>
        </p:txBody>
      </p:sp>
    </p:spTree>
    <p:extLst>
      <p:ext uri="{BB962C8B-B14F-4D97-AF65-F5344CB8AC3E}">
        <p14:creationId xmlns:p14="http://schemas.microsoft.com/office/powerpoint/2010/main" val="23271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4D5-9EA3-4D91-A49D-CD91539B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System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ABDE-DA4D-410B-910B-BE98D3C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Organizations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Add new organizations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Edit and delete existing organizations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Donations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Enter donations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Edit and delete previous donations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Reports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Generate reports based on a weekly, monthly or yearly format</a:t>
            </a:r>
          </a:p>
        </p:txBody>
      </p:sp>
    </p:spTree>
    <p:extLst>
      <p:ext uri="{BB962C8B-B14F-4D97-AF65-F5344CB8AC3E}">
        <p14:creationId xmlns:p14="http://schemas.microsoft.com/office/powerpoint/2010/main" val="30631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93D-892F-48EF-B3B3-013B0FF6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Added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0BC0-4D47-4274-9066-4F64B37F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For logged in users, the system enables some helpful tools to streamline the process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Collaborative Filtering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For each organization, the input donation form rearranges the food categories in descending order based on the total weights entered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Smart Widget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After a month of observing the donation process, a suggestion widget will attempt to predict the order of the organizations that come on a daily basis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Voice Commands</a:t>
            </a:r>
          </a:p>
          <a:p>
            <a:pPr lvl="1"/>
            <a:r>
              <a:rPr lang="en-US" dirty="0">
                <a:latin typeface="Arial Rounded MT Bold" panose="020F0704030504030204" pitchFamily="34" charset="0"/>
              </a:rPr>
              <a:t>Ability to navigate through the various sections of the system and input donations using the Smart Widget</a:t>
            </a:r>
          </a:p>
        </p:txBody>
      </p:sp>
    </p:spTree>
    <p:extLst>
      <p:ext uri="{BB962C8B-B14F-4D97-AF65-F5344CB8AC3E}">
        <p14:creationId xmlns:p14="http://schemas.microsoft.com/office/powerpoint/2010/main" val="33389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Data Entry (without user model)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and Smart Widget Data Entry (with user model)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Smart Widget (with user model)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</a:t>
            </a:r>
          </a:p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Voice Commands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Time 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# of Commands</a:t>
            </a:r>
          </a:p>
          <a:p>
            <a:pPr lvl="1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SUS</a:t>
            </a:r>
          </a:p>
        </p:txBody>
      </p:sp>
    </p:spTree>
    <p:extLst>
      <p:ext uri="{BB962C8B-B14F-4D97-AF65-F5344CB8AC3E}">
        <p14:creationId xmlns:p14="http://schemas.microsoft.com/office/powerpoint/2010/main" val="87391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Manual Data Entry Results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4" y="1760954"/>
            <a:ext cx="8568491" cy="333219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09" y="5327061"/>
            <a:ext cx="8568536" cy="9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8" y="365125"/>
            <a:ext cx="10911016" cy="1325563"/>
          </a:xfrm>
        </p:spPr>
        <p:txBody>
          <a:bodyPr/>
          <a:lstStyle/>
          <a:p>
            <a:pPr algn="ctr"/>
            <a:r>
              <a:rPr lang="en-US">
                <a:latin typeface="Arial Rounded MT Bold" charset="0"/>
                <a:ea typeface="Arial Rounded MT Bold" charset="0"/>
                <a:cs typeface="Arial Rounded MT Bold" charset="0"/>
              </a:rPr>
              <a:t>Smart Widget (Two New Organizations)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2119603"/>
            <a:ext cx="7390746" cy="1836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5" y="4394394"/>
            <a:ext cx="7390746" cy="9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88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Smart Widget (No New Organizations)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43" y="1350446"/>
            <a:ext cx="5138513" cy="4314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01" y="5834613"/>
            <a:ext cx="5128555" cy="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463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Just One More Ministry Tracking Software</vt:lpstr>
      <vt:lpstr>Main Problem</vt:lpstr>
      <vt:lpstr>Goal</vt:lpstr>
      <vt:lpstr>System Breakdown</vt:lpstr>
      <vt:lpstr>Added Features</vt:lpstr>
      <vt:lpstr>Evaluation</vt:lpstr>
      <vt:lpstr>Manual Data Entry Results</vt:lpstr>
      <vt:lpstr>Smart Widget (Two New Organizations)</vt:lpstr>
      <vt:lpstr>Smart Widget (No New Organizations)</vt:lpstr>
      <vt:lpstr>Smart Widget (No New Orgs) vs No Widget</vt:lpstr>
      <vt:lpstr>Voice Command Data Entry Laptop Mic</vt:lpstr>
      <vt:lpstr>Voice Commands Data Entry External Mic</vt:lpstr>
      <vt:lpstr>External Mic Time vs Laptop Mic Time</vt:lpstr>
      <vt:lpstr>External Mic Commands vs Laptop Mic Commands</vt:lpstr>
      <vt:lpstr>SUS For Voice Command Data Entry Laptop Mic</vt:lpstr>
      <vt:lpstr>SUS Questions Average w/ Laptop Mic</vt:lpstr>
      <vt:lpstr>SUS Questions Average w/ External Mic</vt:lpstr>
      <vt:lpstr>Both SUS Scores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One More Ministry Tracking Software</dc:title>
  <dc:creator>Adam Jeffrey Honts</dc:creator>
  <cp:lastModifiedBy>Harminder Singh Braich</cp:lastModifiedBy>
  <cp:revision>34</cp:revision>
  <dcterms:created xsi:type="dcterms:W3CDTF">2017-12-10T21:26:24Z</dcterms:created>
  <dcterms:modified xsi:type="dcterms:W3CDTF">2017-12-20T16:46:19Z</dcterms:modified>
</cp:coreProperties>
</file>