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8" r:id="rId11"/>
    <p:sldId id="269" r:id="rId12"/>
    <p:sldId id="264" r:id="rId13"/>
    <p:sldId id="267" r:id="rId14"/>
    <p:sldId id="266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FF96-5DB3-9747-B31B-B2F1D8406D6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DE62D-9CAE-4544-A6E8-03FB440C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7DA2D-8F13-C345-B7AD-51F4CBEF9A4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FA40-2692-9545-8745-098E8F86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E856-DE09-7444-80D3-79A9CA6437A5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Just One More Ministry Tracking Software</a:t>
            </a:r>
            <a:endParaRPr lang="en-US" sz="66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External Mic Time vs Laptop Mic Time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2438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Time = Laptop Mic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External Mic Time &lt;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Laptop Mic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 statistic = 6.614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P value = .000084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External Mic Commands vs Laptop Mic Commands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31968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</a:t>
            </a:r>
            <a:r>
              <a:rPr lang="en-US" sz="27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Commands= </a:t>
            </a: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Laptop Mic </a:t>
            </a:r>
            <a:r>
              <a:rPr lang="en-US" sz="27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Commands</a:t>
            </a:r>
            <a:endParaRPr lang="en-US" sz="27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External Mic </a:t>
            </a:r>
            <a:r>
              <a:rPr lang="en-US" sz="27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Commands&gt; </a:t>
            </a: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Laptop Mic </a:t>
            </a:r>
            <a:r>
              <a:rPr lang="en-US" sz="27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Commands</a:t>
            </a:r>
            <a:endParaRPr lang="en-US" sz="27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 statistic =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.8555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 value =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.21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SUS For Voice Command Data Entry Laptop Mic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1845930"/>
            <a:ext cx="3272057" cy="311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5120646"/>
            <a:ext cx="3272057" cy="8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-39608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SUS Questions Average w/ Laptop Mic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659218"/>
            <a:ext cx="4330700" cy="6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27" y="-126957"/>
            <a:ext cx="11351835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SUS Questions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Average w/ External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Mic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37" y="1198606"/>
            <a:ext cx="3965944" cy="5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Both SUS Scores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3" y="766119"/>
            <a:ext cx="4330700" cy="6091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82" y="659219"/>
            <a:ext cx="4340958" cy="61987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60539" y="939114"/>
            <a:ext cx="9576487" cy="53134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87695" y="5918886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87695" y="4359232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Discussion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 increases efficiency, if the widget </a:t>
            </a:r>
            <a:r>
              <a:rPr lang="en-US" smtClean="0"/>
              <a:t>can predict organizations</a:t>
            </a:r>
            <a:endParaRPr lang="en-US" dirty="0" smtClean="0"/>
          </a:p>
          <a:p>
            <a:r>
              <a:rPr lang="en-US" dirty="0" smtClean="0"/>
              <a:t>Laptop Mic takes more time to enter data than External Mic</a:t>
            </a:r>
          </a:p>
          <a:p>
            <a:r>
              <a:rPr lang="en-US" dirty="0" smtClean="0"/>
              <a:t>SUS scores show that people would rather not use voice commands</a:t>
            </a:r>
          </a:p>
          <a:p>
            <a:r>
              <a:rPr lang="en-US" dirty="0" smtClean="0"/>
              <a:t>SUS scores show that people find the voice commands 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Overview of System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Tracks food categories and weights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Incoming &amp; Outgoing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View Reports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Look up Organization Information</a:t>
            </a: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Testing User Data Entry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Manual Data Entry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Smart Widget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Voice Commands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Time 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# of Commands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8739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Manual Data Entry Results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4" y="1760954"/>
            <a:ext cx="8568491" cy="333219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09" y="5327061"/>
            <a:ext cx="8568536" cy="9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365125"/>
            <a:ext cx="10911016" cy="1325563"/>
          </a:xfrm>
        </p:spPr>
        <p:txBody>
          <a:bodyPr/>
          <a:lstStyle/>
          <a:p>
            <a:pPr algn="ctr"/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Smart </a:t>
            </a:r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Widget </a:t>
            </a:r>
            <a:r>
              <a:rPr lang="en-US" smtClean="0">
                <a:latin typeface="Arial Rounded MT Bold" charset="0"/>
                <a:ea typeface="Arial Rounded MT Bold" charset="0"/>
                <a:cs typeface="Arial Rounded MT Bold" charset="0"/>
              </a:rPr>
              <a:t>(Two </a:t>
            </a:r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New Organizations)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2119603"/>
            <a:ext cx="7390746" cy="1836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4384869"/>
            <a:ext cx="7390746" cy="9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88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Smart Widget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(No New Organizations)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43" y="1350446"/>
            <a:ext cx="5138513" cy="4314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01" y="5834613"/>
            <a:ext cx="5128555" cy="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85" y="0"/>
            <a:ext cx="11821297" cy="1325563"/>
          </a:xfrm>
        </p:spPr>
        <p:txBody>
          <a:bodyPr/>
          <a:lstStyle/>
          <a:p>
            <a:pPr algn="ctr"/>
            <a:r>
              <a:rPr lang="en-US" smtClean="0">
                <a:latin typeface="Arial Rounded MT Bold" charset="0"/>
                <a:ea typeface="Arial Rounded MT Bold" charset="0"/>
                <a:cs typeface="Arial Rounded MT Bold" charset="0"/>
              </a:rPr>
              <a:t>Smart Widget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(No New Orgs) vs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No Widget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385" y="1424986"/>
            <a:ext cx="923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Student’s t Test</a:t>
            </a:r>
          </a:p>
          <a:p>
            <a:pPr lvl="1"/>
            <a:r>
              <a:rPr lang="en-US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Null Hypothesis: Widget Time = No Widget Time</a:t>
            </a:r>
          </a:p>
          <a:p>
            <a:pPr lvl="1"/>
            <a:r>
              <a:rPr lang="en-US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Widget Time &lt; No Widget Time</a:t>
            </a:r>
            <a:endParaRPr lang="en-US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2933938"/>
            <a:ext cx="8106755" cy="166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5162369"/>
            <a:ext cx="8106755" cy="5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1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Voice Command Data Entry</a:t>
            </a:r>
            <a:b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Laptop Mic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4704796"/>
            <a:ext cx="8380722" cy="712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5624993"/>
            <a:ext cx="8380722" cy="715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Optimal Number of Commands = 22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8" y="1700204"/>
            <a:ext cx="8380723" cy="26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Voice Commands Data Entry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External Mic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2051093"/>
            <a:ext cx="7888244" cy="1972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4" y="4374292"/>
            <a:ext cx="7888244" cy="6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5417407"/>
            <a:ext cx="7888244" cy="69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Optimal Number of Commands = 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255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Rounded MT Bold</vt:lpstr>
      <vt:lpstr>Calibri</vt:lpstr>
      <vt:lpstr>Calibri Light</vt:lpstr>
      <vt:lpstr>Arial</vt:lpstr>
      <vt:lpstr>Office Theme</vt:lpstr>
      <vt:lpstr>Just One More Ministry Tracking Software</vt:lpstr>
      <vt:lpstr>Overview of System</vt:lpstr>
      <vt:lpstr>Testing User Data Entry</vt:lpstr>
      <vt:lpstr>Manual Data Entry Results</vt:lpstr>
      <vt:lpstr>Smart Widget (Two New Organizations)</vt:lpstr>
      <vt:lpstr>Smart Widget (No New Organizations)</vt:lpstr>
      <vt:lpstr>Smart Widget (No New Orgs) vs No Widget</vt:lpstr>
      <vt:lpstr>Voice Command Data Entry Laptop Mic</vt:lpstr>
      <vt:lpstr>Voice Commands Data Entry External Mic</vt:lpstr>
      <vt:lpstr>External Mic Time vs Laptop Mic Time</vt:lpstr>
      <vt:lpstr>External Mic Commands vs Laptop Mic Commands</vt:lpstr>
      <vt:lpstr>SUS For Voice Command Data Entry Laptop Mic</vt:lpstr>
      <vt:lpstr>SUS Questions Average w/ Laptop Mic</vt:lpstr>
      <vt:lpstr>SUS Questions Average w/ External Mic</vt:lpstr>
      <vt:lpstr>Both SUS Scores</vt:lpstr>
      <vt:lpstr>Discussion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One More Ministry Tracking Software</dc:title>
  <dc:creator>Adam Jeffrey Honts</dc:creator>
  <cp:lastModifiedBy>Adam Jeffrey Honts</cp:lastModifiedBy>
  <cp:revision>14</cp:revision>
  <dcterms:created xsi:type="dcterms:W3CDTF">2017-12-10T21:26:24Z</dcterms:created>
  <dcterms:modified xsi:type="dcterms:W3CDTF">2017-12-12T02:59:05Z</dcterms:modified>
</cp:coreProperties>
</file>