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 id="2147483726" r:id="rId2"/>
    <p:sldMasterId id="2147483744" r:id="rId3"/>
  </p:sldMasterIdLst>
  <p:notesMasterIdLst>
    <p:notesMasterId r:id="rId23"/>
  </p:notesMasterIdLst>
  <p:handoutMasterIdLst>
    <p:handoutMasterId r:id="rId24"/>
  </p:handoutMasterIdLst>
  <p:sldIdLst>
    <p:sldId id="257" r:id="rId4"/>
    <p:sldId id="261" r:id="rId5"/>
    <p:sldId id="259" r:id="rId6"/>
    <p:sldId id="258" r:id="rId7"/>
    <p:sldId id="260" r:id="rId8"/>
    <p:sldId id="256" r:id="rId9"/>
    <p:sldId id="262" r:id="rId10"/>
    <p:sldId id="263" r:id="rId11"/>
    <p:sldId id="264" r:id="rId12"/>
    <p:sldId id="265" r:id="rId13"/>
    <p:sldId id="272" r:id="rId14"/>
    <p:sldId id="273" r:id="rId15"/>
    <p:sldId id="274" r:id="rId16"/>
    <p:sldId id="275" r:id="rId17"/>
    <p:sldId id="266" r:id="rId18"/>
    <p:sldId id="267" r:id="rId19"/>
    <p:sldId id="268" r:id="rId20"/>
    <p:sldId id="269"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07"/>
    <p:restoredTop sz="87669"/>
  </p:normalViewPr>
  <p:slideViewPr>
    <p:cSldViewPr snapToGrid="0" snapToObjects="1">
      <p:cViewPr>
        <p:scale>
          <a:sx n="89" d="100"/>
          <a:sy n="89" d="100"/>
        </p:scale>
        <p:origin x="792" y="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DA0944-9B2D-6A4B-AD9B-2B69668DD4F9}" type="datetimeFigureOut">
              <a:rPr lang="en-US" smtClean="0"/>
              <a:t>10/27/17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347B8A-478F-724E-9129-46B214BB6DA4}" type="slidenum">
              <a:rPr lang="en-US" smtClean="0"/>
              <a:t>‹#›</a:t>
            </a:fld>
            <a:endParaRPr lang="en-US"/>
          </a:p>
        </p:txBody>
      </p:sp>
    </p:spTree>
    <p:extLst>
      <p:ext uri="{BB962C8B-B14F-4D97-AF65-F5344CB8AC3E}">
        <p14:creationId xmlns:p14="http://schemas.microsoft.com/office/powerpoint/2010/main" val="21163009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98DE45-1E76-E243-BB1D-2A263560F466}" type="datetimeFigureOut">
              <a:rPr lang="en-US" smtClean="0"/>
              <a:t>10/27/17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A5AE17-F413-AC4E-BE76-ED535F2AB8ED}" type="slidenum">
              <a:rPr lang="en-US" smtClean="0"/>
              <a:t>‹#›</a:t>
            </a:fld>
            <a:endParaRPr lang="en-US"/>
          </a:p>
        </p:txBody>
      </p:sp>
    </p:spTree>
    <p:extLst>
      <p:ext uri="{BB962C8B-B14F-4D97-AF65-F5344CB8AC3E}">
        <p14:creationId xmlns:p14="http://schemas.microsoft.com/office/powerpoint/2010/main" val="1623739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Incoming and Outgoing</a:t>
            </a:r>
            <a:r>
              <a:rPr lang="en-US" baseline="0" dirty="0" smtClean="0"/>
              <a:t> Donation Screens.</a:t>
            </a:r>
          </a:p>
          <a:p>
            <a:endParaRPr lang="en-US" baseline="0" dirty="0" smtClean="0"/>
          </a:p>
          <a:p>
            <a:r>
              <a:rPr lang="en-US" baseline="0" dirty="0" smtClean="0"/>
              <a:t>The Only food Categories are Bakery, Deli, Dairy, Meat, Produce, &amp; </a:t>
            </a:r>
            <a:r>
              <a:rPr lang="en-US" baseline="0" dirty="0" smtClean="0"/>
              <a:t>Pantry</a:t>
            </a:r>
          </a:p>
        </p:txBody>
      </p:sp>
      <p:sp>
        <p:nvSpPr>
          <p:cNvPr id="4" name="Slide Number Placeholder 3"/>
          <p:cNvSpPr>
            <a:spLocks noGrp="1"/>
          </p:cNvSpPr>
          <p:nvPr>
            <p:ph type="sldNum" sz="quarter" idx="10"/>
          </p:nvPr>
        </p:nvSpPr>
        <p:spPr/>
        <p:txBody>
          <a:bodyPr/>
          <a:lstStyle/>
          <a:p>
            <a:fld id="{81A5AE17-F413-AC4E-BE76-ED535F2AB8ED}" type="slidenum">
              <a:rPr lang="en-US" smtClean="0"/>
              <a:t>7</a:t>
            </a:fld>
            <a:endParaRPr lang="en-US"/>
          </a:p>
        </p:txBody>
      </p:sp>
    </p:spTree>
    <p:extLst>
      <p:ext uri="{BB962C8B-B14F-4D97-AF65-F5344CB8AC3E}">
        <p14:creationId xmlns:p14="http://schemas.microsoft.com/office/powerpoint/2010/main" val="1257438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reports page. This is the page where</a:t>
            </a:r>
            <a:r>
              <a:rPr lang="en-US" baseline="0" dirty="0" smtClean="0"/>
              <a:t> I think a better system can be used. Let me know if you have any suggestions for how to change this page.</a:t>
            </a:r>
          </a:p>
          <a:p>
            <a:endParaRPr lang="en-US" baseline="0" dirty="0" smtClean="0"/>
          </a:p>
          <a:p>
            <a:r>
              <a:rPr lang="en-US" baseline="0" dirty="0" smtClean="0"/>
              <a:t>Selecting the year to date button will automatically place 1/1/17 to the current date. We will need to come up with a way we would like to generate reports.</a:t>
            </a:r>
            <a:endParaRPr lang="en-US" dirty="0"/>
          </a:p>
        </p:txBody>
      </p:sp>
      <p:sp>
        <p:nvSpPr>
          <p:cNvPr id="4" name="Slide Number Placeholder 3"/>
          <p:cNvSpPr>
            <a:spLocks noGrp="1"/>
          </p:cNvSpPr>
          <p:nvPr>
            <p:ph type="sldNum" sz="quarter" idx="10"/>
          </p:nvPr>
        </p:nvSpPr>
        <p:spPr/>
        <p:txBody>
          <a:bodyPr/>
          <a:lstStyle/>
          <a:p>
            <a:fld id="{81A5AE17-F413-AC4E-BE76-ED535F2AB8ED}" type="slidenum">
              <a:rPr lang="en-US" smtClean="0"/>
              <a:t>17</a:t>
            </a:fld>
            <a:endParaRPr lang="en-US"/>
          </a:p>
        </p:txBody>
      </p:sp>
    </p:spTree>
    <p:extLst>
      <p:ext uri="{BB962C8B-B14F-4D97-AF65-F5344CB8AC3E}">
        <p14:creationId xmlns:p14="http://schemas.microsoft.com/office/powerpoint/2010/main" val="1937976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a:t>
            </a:r>
            <a:r>
              <a:rPr lang="en-US" baseline="0" dirty="0" smtClean="0"/>
              <a:t> in </a:t>
            </a:r>
            <a:r>
              <a:rPr lang="en-US" baseline="0" dirty="0" smtClean="0"/>
              <a:t>page</a:t>
            </a:r>
          </a:p>
          <a:p>
            <a:endParaRPr lang="en-US" baseline="0" dirty="0" smtClean="0"/>
          </a:p>
          <a:p>
            <a:r>
              <a:rPr lang="en-US" baseline="0" dirty="0" smtClean="0"/>
              <a:t>Checks the user table for a match in the username. Then checks the column associated with a hashed password to check for a match.</a:t>
            </a:r>
          </a:p>
        </p:txBody>
      </p:sp>
      <p:sp>
        <p:nvSpPr>
          <p:cNvPr id="4" name="Slide Number Placeholder 3"/>
          <p:cNvSpPr>
            <a:spLocks noGrp="1"/>
          </p:cNvSpPr>
          <p:nvPr>
            <p:ph type="sldNum" sz="quarter" idx="10"/>
          </p:nvPr>
        </p:nvSpPr>
        <p:spPr/>
        <p:txBody>
          <a:bodyPr/>
          <a:lstStyle/>
          <a:p>
            <a:fld id="{81A5AE17-F413-AC4E-BE76-ED535F2AB8ED}" type="slidenum">
              <a:rPr lang="en-US" smtClean="0"/>
              <a:t>18</a:t>
            </a:fld>
            <a:endParaRPr lang="en-US"/>
          </a:p>
        </p:txBody>
      </p:sp>
    </p:spTree>
    <p:extLst>
      <p:ext uri="{BB962C8B-B14F-4D97-AF65-F5344CB8AC3E}">
        <p14:creationId xmlns:p14="http://schemas.microsoft.com/office/powerpoint/2010/main" val="924539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User</a:t>
            </a:r>
            <a:r>
              <a:rPr lang="en-US" baseline="0" dirty="0" smtClean="0"/>
              <a:t> Page</a:t>
            </a:r>
          </a:p>
          <a:p>
            <a:endParaRPr lang="en-US" baseline="0" dirty="0" smtClean="0"/>
          </a:p>
          <a:p>
            <a:r>
              <a:rPr lang="en-US" baseline="0" dirty="0" smtClean="0"/>
              <a:t>Should create a new user entry within the user table, and the password should be hashed and stored in its respective column</a:t>
            </a:r>
            <a:endParaRPr lang="en-US" dirty="0"/>
          </a:p>
        </p:txBody>
      </p:sp>
      <p:sp>
        <p:nvSpPr>
          <p:cNvPr id="4" name="Slide Number Placeholder 3"/>
          <p:cNvSpPr>
            <a:spLocks noGrp="1"/>
          </p:cNvSpPr>
          <p:nvPr>
            <p:ph type="sldNum" sz="quarter" idx="10"/>
          </p:nvPr>
        </p:nvSpPr>
        <p:spPr/>
        <p:txBody>
          <a:bodyPr/>
          <a:lstStyle/>
          <a:p>
            <a:fld id="{81A5AE17-F413-AC4E-BE76-ED535F2AB8ED}" type="slidenum">
              <a:rPr lang="en-US" smtClean="0"/>
              <a:t>19</a:t>
            </a:fld>
            <a:endParaRPr lang="en-US"/>
          </a:p>
        </p:txBody>
      </p:sp>
    </p:spTree>
    <p:extLst>
      <p:ext uri="{BB962C8B-B14F-4D97-AF65-F5344CB8AC3E}">
        <p14:creationId xmlns:p14="http://schemas.microsoft.com/office/powerpoint/2010/main" val="1294243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Partner Organizations</a:t>
            </a:r>
            <a:r>
              <a:rPr lang="en-US" baseline="0" dirty="0" smtClean="0"/>
              <a:t> </a:t>
            </a:r>
            <a:r>
              <a:rPr lang="en-US" baseline="0" dirty="0" smtClean="0"/>
              <a:t>Screen. The dropdown search bar need to search both incoming and outgoing tables if the layout of the page is kept like this. I don’t know how difficult will be, so if it becomes to difficult we can create separate search pages for incoming and outgoing partners. </a:t>
            </a:r>
            <a:endParaRPr lang="en-US" dirty="0"/>
          </a:p>
        </p:txBody>
      </p:sp>
      <p:sp>
        <p:nvSpPr>
          <p:cNvPr id="4" name="Slide Number Placeholder 3"/>
          <p:cNvSpPr>
            <a:spLocks noGrp="1"/>
          </p:cNvSpPr>
          <p:nvPr>
            <p:ph type="sldNum" sz="quarter" idx="10"/>
          </p:nvPr>
        </p:nvSpPr>
        <p:spPr/>
        <p:txBody>
          <a:bodyPr/>
          <a:lstStyle/>
          <a:p>
            <a:fld id="{81A5AE17-F413-AC4E-BE76-ED535F2AB8ED}" type="slidenum">
              <a:rPr lang="en-US" smtClean="0"/>
              <a:t>8</a:t>
            </a:fld>
            <a:endParaRPr lang="en-US"/>
          </a:p>
        </p:txBody>
      </p:sp>
    </p:spTree>
    <p:extLst>
      <p:ext uri="{BB962C8B-B14F-4D97-AF65-F5344CB8AC3E}">
        <p14:creationId xmlns:p14="http://schemas.microsoft.com/office/powerpoint/2010/main" val="1493215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a:t>
            </a:r>
            <a:r>
              <a:rPr lang="en-US" baseline="0" dirty="0" smtClean="0"/>
              <a:t>s is the page for looking at a partners </a:t>
            </a:r>
            <a:r>
              <a:rPr lang="en-US" baseline="0" dirty="0" smtClean="0"/>
              <a:t>information</a:t>
            </a:r>
          </a:p>
          <a:p>
            <a:endParaRPr lang="en-US" baseline="0" dirty="0" smtClean="0"/>
          </a:p>
          <a:p>
            <a:r>
              <a:rPr lang="en-US" baseline="0" dirty="0" smtClean="0"/>
              <a:t>The List All Donations Button Will lead the user to a list of every donation they ever made, sorted by date: most recent to the first entry.</a:t>
            </a:r>
            <a:endParaRPr lang="en-US" dirty="0"/>
          </a:p>
        </p:txBody>
      </p:sp>
      <p:sp>
        <p:nvSpPr>
          <p:cNvPr id="4" name="Slide Number Placeholder 3"/>
          <p:cNvSpPr>
            <a:spLocks noGrp="1"/>
          </p:cNvSpPr>
          <p:nvPr>
            <p:ph type="sldNum" sz="quarter" idx="10"/>
          </p:nvPr>
        </p:nvSpPr>
        <p:spPr/>
        <p:txBody>
          <a:bodyPr/>
          <a:lstStyle/>
          <a:p>
            <a:fld id="{81A5AE17-F413-AC4E-BE76-ED535F2AB8ED}" type="slidenum">
              <a:rPr lang="en-US" smtClean="0"/>
              <a:t>10</a:t>
            </a:fld>
            <a:endParaRPr lang="en-US"/>
          </a:p>
        </p:txBody>
      </p:sp>
    </p:spTree>
    <p:extLst>
      <p:ext uri="{BB962C8B-B14F-4D97-AF65-F5344CB8AC3E}">
        <p14:creationId xmlns:p14="http://schemas.microsoft.com/office/powerpoint/2010/main" val="61545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 page where</a:t>
            </a:r>
            <a:r>
              <a:rPr lang="en-US" baseline="0" dirty="0" smtClean="0"/>
              <a:t> someone decides to edit the contact info. Once the user presses finish editing, either the system could check for changes in the associated column of org A, or could just rewrite each column.</a:t>
            </a:r>
            <a:endParaRPr lang="en-US" dirty="0"/>
          </a:p>
        </p:txBody>
      </p:sp>
      <p:sp>
        <p:nvSpPr>
          <p:cNvPr id="4" name="Slide Number Placeholder 3"/>
          <p:cNvSpPr>
            <a:spLocks noGrp="1"/>
          </p:cNvSpPr>
          <p:nvPr>
            <p:ph type="sldNum" sz="quarter" idx="10"/>
          </p:nvPr>
        </p:nvSpPr>
        <p:spPr/>
        <p:txBody>
          <a:bodyPr/>
          <a:lstStyle/>
          <a:p>
            <a:fld id="{81A5AE17-F413-AC4E-BE76-ED535F2AB8ED}" type="slidenum">
              <a:rPr lang="en-US" smtClean="0"/>
              <a:t>11</a:t>
            </a:fld>
            <a:endParaRPr lang="en-US"/>
          </a:p>
        </p:txBody>
      </p:sp>
    </p:spTree>
    <p:extLst>
      <p:ext uri="{BB962C8B-B14F-4D97-AF65-F5344CB8AC3E}">
        <p14:creationId xmlns:p14="http://schemas.microsoft.com/office/powerpoint/2010/main" val="30433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User can click on</a:t>
            </a:r>
            <a:r>
              <a:rPr lang="en-US" baseline="0" dirty="0" smtClean="0"/>
              <a:t> these entries so that they are able to edit them.</a:t>
            </a:r>
            <a:endParaRPr lang="en-US" dirty="0"/>
          </a:p>
        </p:txBody>
      </p:sp>
      <p:sp>
        <p:nvSpPr>
          <p:cNvPr id="4" name="Slide Number Placeholder 3"/>
          <p:cNvSpPr>
            <a:spLocks noGrp="1"/>
          </p:cNvSpPr>
          <p:nvPr>
            <p:ph type="sldNum" sz="quarter" idx="10"/>
          </p:nvPr>
        </p:nvSpPr>
        <p:spPr/>
        <p:txBody>
          <a:bodyPr/>
          <a:lstStyle/>
          <a:p>
            <a:fld id="{81A5AE17-F413-AC4E-BE76-ED535F2AB8ED}" type="slidenum">
              <a:rPr lang="en-US" smtClean="0"/>
              <a:t>12</a:t>
            </a:fld>
            <a:endParaRPr lang="en-US"/>
          </a:p>
        </p:txBody>
      </p:sp>
    </p:spTree>
    <p:extLst>
      <p:ext uri="{BB962C8B-B14F-4D97-AF65-F5344CB8AC3E}">
        <p14:creationId xmlns:p14="http://schemas.microsoft.com/office/powerpoint/2010/main" val="1954308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user will come to this page when they select a date of an entry.</a:t>
            </a:r>
            <a:endParaRPr lang="en-US" dirty="0"/>
          </a:p>
        </p:txBody>
      </p:sp>
      <p:sp>
        <p:nvSpPr>
          <p:cNvPr id="4" name="Slide Number Placeholder 3"/>
          <p:cNvSpPr>
            <a:spLocks noGrp="1"/>
          </p:cNvSpPr>
          <p:nvPr>
            <p:ph type="sldNum" sz="quarter" idx="10"/>
          </p:nvPr>
        </p:nvSpPr>
        <p:spPr/>
        <p:txBody>
          <a:bodyPr/>
          <a:lstStyle/>
          <a:p>
            <a:fld id="{81A5AE17-F413-AC4E-BE76-ED535F2AB8ED}" type="slidenum">
              <a:rPr lang="en-US" smtClean="0"/>
              <a:t>13</a:t>
            </a:fld>
            <a:endParaRPr lang="en-US"/>
          </a:p>
        </p:txBody>
      </p:sp>
    </p:spTree>
    <p:extLst>
      <p:ext uri="{BB962C8B-B14F-4D97-AF65-F5344CB8AC3E}">
        <p14:creationId xmlns:p14="http://schemas.microsoft.com/office/powerpoint/2010/main" val="228760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User can change</a:t>
            </a:r>
            <a:r>
              <a:rPr lang="en-US" baseline="0" dirty="0" smtClean="0"/>
              <a:t> the weight, delete or add a category to enter a weight for.</a:t>
            </a:r>
            <a:endParaRPr lang="en-US" dirty="0"/>
          </a:p>
        </p:txBody>
      </p:sp>
      <p:sp>
        <p:nvSpPr>
          <p:cNvPr id="4" name="Slide Number Placeholder 3"/>
          <p:cNvSpPr>
            <a:spLocks noGrp="1"/>
          </p:cNvSpPr>
          <p:nvPr>
            <p:ph type="sldNum" sz="quarter" idx="10"/>
          </p:nvPr>
        </p:nvSpPr>
        <p:spPr/>
        <p:txBody>
          <a:bodyPr/>
          <a:lstStyle/>
          <a:p>
            <a:fld id="{81A5AE17-F413-AC4E-BE76-ED535F2AB8ED}" type="slidenum">
              <a:rPr lang="en-US" smtClean="0"/>
              <a:t>14</a:t>
            </a:fld>
            <a:endParaRPr lang="en-US"/>
          </a:p>
        </p:txBody>
      </p:sp>
    </p:spTree>
    <p:extLst>
      <p:ext uri="{BB962C8B-B14F-4D97-AF65-F5344CB8AC3E}">
        <p14:creationId xmlns:p14="http://schemas.microsoft.com/office/powerpoint/2010/main" val="1493714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 new partner</a:t>
            </a:r>
            <a:r>
              <a:rPr lang="en-US" baseline="0" dirty="0" smtClean="0"/>
              <a:t> </a:t>
            </a:r>
            <a:r>
              <a:rPr lang="en-US" dirty="0" smtClean="0"/>
              <a:t>page, the user enters the name</a:t>
            </a:r>
            <a:r>
              <a:rPr lang="en-US" baseline="0" dirty="0" smtClean="0"/>
              <a:t> first, then can enter that partners contact info and notes which is given on the next page</a:t>
            </a:r>
            <a:endParaRPr lang="en-US" dirty="0"/>
          </a:p>
        </p:txBody>
      </p:sp>
      <p:sp>
        <p:nvSpPr>
          <p:cNvPr id="4" name="Slide Number Placeholder 3"/>
          <p:cNvSpPr>
            <a:spLocks noGrp="1"/>
          </p:cNvSpPr>
          <p:nvPr>
            <p:ph type="sldNum" sz="quarter" idx="10"/>
          </p:nvPr>
        </p:nvSpPr>
        <p:spPr/>
        <p:txBody>
          <a:bodyPr/>
          <a:lstStyle/>
          <a:p>
            <a:fld id="{81A5AE17-F413-AC4E-BE76-ED535F2AB8ED}" type="slidenum">
              <a:rPr lang="en-US" smtClean="0"/>
              <a:t>15</a:t>
            </a:fld>
            <a:endParaRPr lang="en-US"/>
          </a:p>
        </p:txBody>
      </p:sp>
    </p:spTree>
    <p:extLst>
      <p:ext uri="{BB962C8B-B14F-4D97-AF65-F5344CB8AC3E}">
        <p14:creationId xmlns:p14="http://schemas.microsoft.com/office/powerpoint/2010/main" val="631503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Name</a:t>
            </a:r>
            <a:r>
              <a:rPr lang="en-US" baseline="0" dirty="0" smtClean="0"/>
              <a:t> of main contact, phone number and email are filled in, a new entry in the incoming/outgoing partner table should be created with these associated field placed into their respective columns</a:t>
            </a:r>
            <a:endParaRPr lang="en-US" dirty="0"/>
          </a:p>
        </p:txBody>
      </p:sp>
      <p:sp>
        <p:nvSpPr>
          <p:cNvPr id="4" name="Slide Number Placeholder 3"/>
          <p:cNvSpPr>
            <a:spLocks noGrp="1"/>
          </p:cNvSpPr>
          <p:nvPr>
            <p:ph type="sldNum" sz="quarter" idx="10"/>
          </p:nvPr>
        </p:nvSpPr>
        <p:spPr/>
        <p:txBody>
          <a:bodyPr/>
          <a:lstStyle/>
          <a:p>
            <a:fld id="{81A5AE17-F413-AC4E-BE76-ED535F2AB8ED}" type="slidenum">
              <a:rPr lang="en-US" smtClean="0"/>
              <a:t>16</a:t>
            </a:fld>
            <a:endParaRPr lang="en-US"/>
          </a:p>
        </p:txBody>
      </p:sp>
    </p:spTree>
    <p:extLst>
      <p:ext uri="{BB962C8B-B14F-4D97-AF65-F5344CB8AC3E}">
        <p14:creationId xmlns:p14="http://schemas.microsoft.com/office/powerpoint/2010/main" val="1960306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NUL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NUL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NUL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NUL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NUL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NUL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NUL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NUL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NUL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2E4D609-7294-A845-AA45-B5A07A659EF5}" type="datetimeFigureOut">
              <a:rPr lang="en-US" smtClean="0"/>
              <a:t>10/27/17</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9EE67D1-87D0-5D43-96F2-CCC7777582F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4D609-7294-A845-AA45-B5A07A659EF5}" type="datetimeFigureOut">
              <a:rPr lang="en-US" smtClean="0"/>
              <a:t>10/27/17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E4D609-7294-A845-AA45-B5A07A659EF5}"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E4D609-7294-A845-AA45-B5A07A659EF5}"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E4D609-7294-A845-AA45-B5A07A659EF5}"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E4D609-7294-A845-AA45-B5A07A659EF5}" type="datetimeFigureOut">
              <a:rPr lang="en-US" smtClean="0"/>
              <a:t>10/27/17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E4D609-7294-A845-AA45-B5A07A659EF5}" type="datetimeFigureOut">
              <a:rPr lang="en-US" smtClean="0"/>
              <a:t>10/27/17</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2E4D609-7294-A845-AA45-B5A07A659EF5}"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2E4D609-7294-A845-AA45-B5A07A659EF5}"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2E4D609-7294-A845-AA45-B5A07A659EF5}" type="datetimeFigureOut">
              <a:rPr lang="en-US" smtClean="0"/>
              <a:t>10/27/17</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9EE67D1-87D0-5D43-96F2-CCC7777582F0}"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E4D609-7294-A845-AA45-B5A07A659EF5}"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E4D609-7294-A845-AA45-B5A07A659EF5}"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E4D609-7294-A845-AA45-B5A07A659EF5}"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2E4D609-7294-A845-AA45-B5A07A659EF5}" type="datetimeFigureOut">
              <a:rPr lang="en-US" smtClean="0"/>
              <a:t>10/27/17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E4D609-7294-A845-AA45-B5A07A659EF5}" type="datetimeFigureOut">
              <a:rPr lang="en-US" smtClean="0"/>
              <a:t>10/27/17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2E4D609-7294-A845-AA45-B5A07A659EF5}" type="datetimeFigureOut">
              <a:rPr lang="en-US" smtClean="0"/>
              <a:t>10/27/17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4D609-7294-A845-AA45-B5A07A659EF5}" type="datetimeFigureOut">
              <a:rPr lang="en-US" smtClean="0"/>
              <a:t>10/27/17</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4D609-7294-A845-AA45-B5A07A659EF5}" type="datetimeFigureOut">
              <a:rPr lang="en-US" smtClean="0"/>
              <a:t>10/27/17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Drag picture to placeholder or click icon to add</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4D609-7294-A845-AA45-B5A07A659EF5}" type="datetimeFigureOut">
              <a:rPr lang="en-US" smtClean="0"/>
              <a:t>10/27/17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4D609-7294-A845-AA45-B5A07A659EF5}" type="datetimeFigureOut">
              <a:rPr lang="en-US" smtClean="0"/>
              <a:t>10/27/17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E4D609-7294-A845-AA45-B5A07A659EF5}"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E4D609-7294-A845-AA45-B5A07A659EF5}"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E4D609-7294-A845-AA45-B5A07A659EF5}"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E4D609-7294-A845-AA45-B5A07A659EF5}"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E4D609-7294-A845-AA45-B5A07A659EF5}" type="datetimeFigureOut">
              <a:rPr lang="en-US" smtClean="0"/>
              <a:t>10/27/17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E4D609-7294-A845-AA45-B5A07A659EF5}" type="datetimeFigureOut">
              <a:rPr lang="en-US" smtClean="0"/>
              <a:t>10/27/17</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2E4D609-7294-A845-AA45-B5A07A659EF5}"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2E4D609-7294-A845-AA45-B5A07A659EF5}"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E4D609-7294-A845-AA45-B5A07A659EF5}"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E4D609-7294-A845-AA45-B5A07A659EF5}"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E4D609-7294-A845-AA45-B5A07A659EF5}"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E4D609-7294-A845-AA45-B5A07A659EF5}" type="datetimeFigureOut">
              <a:rPr lang="en-US" smtClean="0"/>
              <a:t>10/27/17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E4D609-7294-A845-AA45-B5A07A659EF5}" type="datetimeFigureOut">
              <a:rPr lang="en-US" smtClean="0"/>
              <a:t>10/27/17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2E4D609-7294-A845-AA45-B5A07A659EF5}" type="datetimeFigureOut">
              <a:rPr lang="en-US" smtClean="0"/>
              <a:t>10/27/17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E4D609-7294-A845-AA45-B5A07A659EF5}" type="datetimeFigureOut">
              <a:rPr lang="en-US" smtClean="0"/>
              <a:t>10/27/17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4D609-7294-A845-AA45-B5A07A659EF5}" type="datetimeFigureOut">
              <a:rPr lang="en-US" smtClean="0"/>
              <a:t>10/27/17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4D609-7294-A845-AA45-B5A07A659EF5}" type="datetimeFigureOut">
              <a:rPr lang="en-US" smtClean="0"/>
              <a:t>10/27/17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4D609-7294-A845-AA45-B5A07A659EF5}" type="datetimeFigureOut">
              <a:rPr lang="en-US" smtClean="0"/>
              <a:t>10/27/17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E4D609-7294-A845-AA45-B5A07A659EF5}"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E4D609-7294-A845-AA45-B5A07A659EF5}"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E4D609-7294-A845-AA45-B5A07A659EF5}" type="datetimeFigureOut">
              <a:rPr lang="en-US" smtClean="0"/>
              <a:t>10/27/17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2E4D609-7294-A845-AA45-B5A07A659EF5}" type="datetimeFigureOut">
              <a:rPr lang="en-US" smtClean="0"/>
              <a:t>10/27/17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4D609-7294-A845-AA45-B5A07A659EF5}" type="datetimeFigureOut">
              <a:rPr lang="en-US" smtClean="0"/>
              <a:t>10/27/17</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4D609-7294-A845-AA45-B5A07A659EF5}" type="datetimeFigureOut">
              <a:rPr lang="en-US" smtClean="0"/>
              <a:t>10/27/17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Drag picture to placeholder or click icon to add</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4D609-7294-A845-AA45-B5A07A659EF5}" type="datetimeFigureOut">
              <a:rPr lang="en-US" smtClean="0"/>
              <a:t>10/27/17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NUL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slideLayout" Target="../slideLayouts/slideLayout34.xml"/><Relationship Id="rId18" Type="http://schemas.openxmlformats.org/officeDocument/2006/relationships/theme" Target="../theme/theme2.xml"/><Relationship Id="rId19" Type="http://schemas.openxmlformats.org/officeDocument/2006/relationships/image" Target="NUL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5.xml"/><Relationship Id="rId12" Type="http://schemas.openxmlformats.org/officeDocument/2006/relationships/theme" Target="../theme/theme3.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2E4D609-7294-A845-AA45-B5A07A659EF5}" type="datetimeFigureOut">
              <a:rPr lang="en-US" smtClean="0"/>
              <a:t>10/27/17</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9EE67D1-87D0-5D43-96F2-CCC7777582F0}" type="slidenum">
              <a:rPr lang="en-US" smtClean="0"/>
              <a:t>‹#›</a:t>
            </a:fld>
            <a:endParaRPr lang="en-US"/>
          </a:p>
        </p:txBody>
      </p:sp>
    </p:spTree>
    <p:extLst>
      <p:ext uri="{BB962C8B-B14F-4D97-AF65-F5344CB8AC3E}">
        <p14:creationId xmlns:p14="http://schemas.microsoft.com/office/powerpoint/2010/main" val="2390389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2E4D609-7294-A845-AA45-B5A07A659EF5}" type="datetimeFigureOut">
              <a:rPr lang="en-US" smtClean="0"/>
              <a:t>10/27/17</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9EE67D1-87D0-5D43-96F2-CCC7777582F0}" type="slidenum">
              <a:rPr lang="en-US" smtClean="0"/>
              <a:t>‹#›</a:t>
            </a:fld>
            <a:endParaRPr lang="en-US"/>
          </a:p>
        </p:txBody>
      </p:sp>
    </p:spTree>
    <p:extLst>
      <p:ext uri="{BB962C8B-B14F-4D97-AF65-F5344CB8AC3E}">
        <p14:creationId xmlns:p14="http://schemas.microsoft.com/office/powerpoint/2010/main" val="91602696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4D609-7294-A845-AA45-B5A07A659EF5}" type="datetimeFigureOut">
              <a:rPr lang="en-US" smtClean="0"/>
              <a:t>10/27/17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E67D1-87D0-5D43-96F2-CCC7777582F0}" type="slidenum">
              <a:rPr lang="en-US" smtClean="0"/>
              <a:t>‹#›</a:t>
            </a:fld>
            <a:endParaRPr lang="en-US"/>
          </a:p>
        </p:txBody>
      </p:sp>
    </p:spTree>
    <p:extLst>
      <p:ext uri="{BB962C8B-B14F-4D97-AF65-F5344CB8AC3E}">
        <p14:creationId xmlns:p14="http://schemas.microsoft.com/office/powerpoint/2010/main" val="56467969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image" Target="NUL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NUL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Rockwell Extra Bold" charset="0"/>
                <a:ea typeface="Rockwell Extra Bold" charset="0"/>
                <a:cs typeface="Rockwell Extra Bold" charset="0"/>
              </a:rPr>
              <a:t>Just One More Ministry</a:t>
            </a:r>
            <a:endParaRPr lang="en-US" sz="4800" dirty="0">
              <a:latin typeface="Rockwell Extra Bold" charset="0"/>
              <a:ea typeface="Rockwell Extra Bold" charset="0"/>
              <a:cs typeface="Rockwell Extra Bold" charset="0"/>
            </a:endParaRPr>
          </a:p>
        </p:txBody>
      </p:sp>
      <p:sp>
        <p:nvSpPr>
          <p:cNvPr id="3" name="Content Placeholder 2"/>
          <p:cNvSpPr>
            <a:spLocks noGrp="1"/>
          </p:cNvSpPr>
          <p:nvPr>
            <p:ph idx="1"/>
          </p:nvPr>
        </p:nvSpPr>
        <p:spPr>
          <a:xfrm>
            <a:off x="387927" y="2603500"/>
            <a:ext cx="11526983" cy="3416300"/>
          </a:xfrm>
        </p:spPr>
        <p:txBody>
          <a:bodyPr>
            <a:normAutofit/>
          </a:bodyPr>
          <a:lstStyle/>
          <a:p>
            <a:r>
              <a:rPr lang="en-US" sz="2400" dirty="0" smtClean="0"/>
              <a:t>A Non-Profit</a:t>
            </a:r>
          </a:p>
          <a:p>
            <a:r>
              <a:rPr lang="en-US" sz="2400" dirty="0" smtClean="0"/>
              <a:t>Take in Food Donations and Redistributes them around Milwaukee</a:t>
            </a:r>
          </a:p>
          <a:p>
            <a:r>
              <a:rPr lang="en-US" sz="2400" dirty="0" smtClean="0"/>
              <a:t>Use QuickBooks to keep track of Incoming and Outgoing Donations</a:t>
            </a:r>
          </a:p>
        </p:txBody>
      </p:sp>
    </p:spTree>
    <p:extLst>
      <p:ext uri="{BB962C8B-B14F-4D97-AF65-F5344CB8AC3E}">
        <p14:creationId xmlns:p14="http://schemas.microsoft.com/office/powerpoint/2010/main" val="7393801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82314" y="345988"/>
            <a:ext cx="4695568" cy="5684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Org A</a:t>
            </a:r>
            <a:endParaRPr lang="en-US" dirty="0">
              <a:solidFill>
                <a:schemeClr val="tx1"/>
              </a:solidFill>
            </a:endParaRPr>
          </a:p>
        </p:txBody>
      </p:sp>
      <p:sp>
        <p:nvSpPr>
          <p:cNvPr id="7" name="Rectangle 6"/>
          <p:cNvSpPr/>
          <p:nvPr/>
        </p:nvSpPr>
        <p:spPr>
          <a:xfrm>
            <a:off x="523102" y="1351004"/>
            <a:ext cx="4695568" cy="18864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		Contact Info</a:t>
            </a:r>
          </a:p>
          <a:p>
            <a:endParaRPr lang="en-US" dirty="0" smtClean="0">
              <a:solidFill>
                <a:schemeClr val="tx1"/>
              </a:solidFill>
            </a:endParaRPr>
          </a:p>
          <a:p>
            <a:r>
              <a:rPr lang="en-US" dirty="0" smtClean="0">
                <a:solidFill>
                  <a:schemeClr val="tx1"/>
                </a:solidFill>
              </a:rPr>
              <a:t>Name of person to contact: Blah</a:t>
            </a:r>
          </a:p>
          <a:p>
            <a:r>
              <a:rPr lang="en-US" dirty="0" smtClean="0">
                <a:solidFill>
                  <a:schemeClr val="tx1"/>
                </a:solidFill>
              </a:rPr>
              <a:t>Contact </a:t>
            </a:r>
            <a:r>
              <a:rPr lang="en-US" dirty="0" err="1" smtClean="0">
                <a:solidFill>
                  <a:schemeClr val="tx1"/>
                </a:solidFill>
              </a:rPr>
              <a:t>number:xxx-xxxx</a:t>
            </a:r>
            <a:endParaRPr lang="en-US" dirty="0" smtClean="0">
              <a:solidFill>
                <a:schemeClr val="tx1"/>
              </a:solidFill>
            </a:endParaRPr>
          </a:p>
          <a:p>
            <a:r>
              <a:rPr lang="en-US" dirty="0" smtClean="0">
                <a:solidFill>
                  <a:schemeClr val="tx1"/>
                </a:solidFill>
              </a:rPr>
              <a:t>Email address: </a:t>
            </a:r>
            <a:r>
              <a:rPr lang="en-US" dirty="0" err="1" smtClean="0">
                <a:solidFill>
                  <a:schemeClr val="tx1"/>
                </a:solidFill>
              </a:rPr>
              <a:t>blah@blah.blah</a:t>
            </a:r>
            <a:endParaRPr lang="en-US" dirty="0">
              <a:solidFill>
                <a:schemeClr val="tx1"/>
              </a:solidFill>
            </a:endParaRPr>
          </a:p>
        </p:txBody>
      </p:sp>
      <p:sp>
        <p:nvSpPr>
          <p:cNvPr id="8" name="Rounded Rectangle 7"/>
          <p:cNvSpPr/>
          <p:nvPr/>
        </p:nvSpPr>
        <p:spPr>
          <a:xfrm>
            <a:off x="2088292" y="3365155"/>
            <a:ext cx="1717589" cy="6425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Edit Contact info</a:t>
            </a:r>
            <a:endParaRPr lang="en-US"/>
          </a:p>
        </p:txBody>
      </p:sp>
      <p:sp>
        <p:nvSpPr>
          <p:cNvPr id="9" name="Rectangle 8"/>
          <p:cNvSpPr/>
          <p:nvPr/>
        </p:nvSpPr>
        <p:spPr>
          <a:xfrm>
            <a:off x="6792096" y="1351004"/>
            <a:ext cx="4695568" cy="18864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		  Notes</a:t>
            </a:r>
          </a:p>
          <a:p>
            <a:endParaRPr lang="en-US" dirty="0" smtClean="0">
              <a:solidFill>
                <a:schemeClr val="tx1"/>
              </a:solidFill>
            </a:endParaRPr>
          </a:p>
          <a:p>
            <a:r>
              <a:rPr lang="en-US" dirty="0" smtClean="0">
                <a:solidFill>
                  <a:schemeClr val="tx1"/>
                </a:solidFill>
              </a:rPr>
              <a:t>Org A comes on this day, and receives food</a:t>
            </a:r>
            <a:endParaRPr lang="en-US" dirty="0">
              <a:solidFill>
                <a:schemeClr val="tx1"/>
              </a:solidFill>
            </a:endParaRPr>
          </a:p>
        </p:txBody>
      </p:sp>
      <p:sp>
        <p:nvSpPr>
          <p:cNvPr id="10" name="Rounded Rectangle 9"/>
          <p:cNvSpPr/>
          <p:nvPr/>
        </p:nvSpPr>
        <p:spPr>
          <a:xfrm>
            <a:off x="8281085" y="3365155"/>
            <a:ext cx="1717589" cy="6425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Edit Notes</a:t>
            </a:r>
            <a:endParaRPr lang="en-US" dirty="0"/>
          </a:p>
        </p:txBody>
      </p:sp>
      <p:sp>
        <p:nvSpPr>
          <p:cNvPr id="11" name="Rounded Rectangle 10"/>
          <p:cNvSpPr/>
          <p:nvPr/>
        </p:nvSpPr>
        <p:spPr>
          <a:xfrm>
            <a:off x="5171303" y="5544063"/>
            <a:ext cx="1717589" cy="6425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
        <p:nvSpPr>
          <p:cNvPr id="2" name="Rounded Rectangle 1"/>
          <p:cNvSpPr/>
          <p:nvPr/>
        </p:nvSpPr>
        <p:spPr>
          <a:xfrm>
            <a:off x="5218670" y="4479402"/>
            <a:ext cx="1670222" cy="578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 </a:t>
            </a:r>
            <a:r>
              <a:rPr lang="en-US" smtClean="0"/>
              <a:t>All Donations</a:t>
            </a:r>
            <a:endParaRPr lang="en-US"/>
          </a:p>
        </p:txBody>
      </p:sp>
    </p:spTree>
    <p:extLst>
      <p:ext uri="{BB962C8B-B14F-4D97-AF65-F5344CB8AC3E}">
        <p14:creationId xmlns:p14="http://schemas.microsoft.com/office/powerpoint/2010/main" val="1316512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82314" y="345988"/>
            <a:ext cx="4695568" cy="5684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Org A</a:t>
            </a:r>
            <a:endParaRPr lang="en-US" dirty="0">
              <a:solidFill>
                <a:schemeClr val="tx1"/>
              </a:solidFill>
            </a:endParaRPr>
          </a:p>
        </p:txBody>
      </p:sp>
      <p:sp>
        <p:nvSpPr>
          <p:cNvPr id="7" name="Rectangle 6"/>
          <p:cNvSpPr/>
          <p:nvPr/>
        </p:nvSpPr>
        <p:spPr>
          <a:xfrm>
            <a:off x="523102" y="1351004"/>
            <a:ext cx="4695568" cy="18864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		Contact Info</a:t>
            </a:r>
          </a:p>
          <a:p>
            <a:endParaRPr lang="en-US" dirty="0" smtClean="0">
              <a:solidFill>
                <a:schemeClr val="tx1"/>
              </a:solidFill>
            </a:endParaRPr>
          </a:p>
          <a:p>
            <a:r>
              <a:rPr lang="en-US" dirty="0" smtClean="0">
                <a:solidFill>
                  <a:schemeClr val="tx1"/>
                </a:solidFill>
              </a:rPr>
              <a:t>Name of person to contact: </a:t>
            </a:r>
            <a:r>
              <a:rPr lang="en-US" dirty="0" smtClean="0">
                <a:solidFill>
                  <a:schemeClr val="tx1"/>
                </a:solidFill>
              </a:rPr>
              <a:t>Blah blah</a:t>
            </a:r>
            <a:endParaRPr lang="en-US" dirty="0" smtClean="0">
              <a:solidFill>
                <a:schemeClr val="tx1"/>
              </a:solidFill>
            </a:endParaRPr>
          </a:p>
          <a:p>
            <a:r>
              <a:rPr lang="en-US" dirty="0" smtClean="0">
                <a:solidFill>
                  <a:schemeClr val="tx1"/>
                </a:solidFill>
              </a:rPr>
              <a:t>Contact </a:t>
            </a:r>
            <a:r>
              <a:rPr lang="en-US" dirty="0" err="1" smtClean="0">
                <a:solidFill>
                  <a:schemeClr val="tx1"/>
                </a:solidFill>
              </a:rPr>
              <a:t>number:xxx-xxxx</a:t>
            </a:r>
            <a:endParaRPr lang="en-US" dirty="0" smtClean="0">
              <a:solidFill>
                <a:schemeClr val="tx1"/>
              </a:solidFill>
            </a:endParaRPr>
          </a:p>
          <a:p>
            <a:r>
              <a:rPr lang="en-US" dirty="0" smtClean="0">
                <a:solidFill>
                  <a:schemeClr val="tx1"/>
                </a:solidFill>
              </a:rPr>
              <a:t>Email address: </a:t>
            </a:r>
            <a:r>
              <a:rPr lang="en-US" dirty="0" err="1" smtClean="0">
                <a:solidFill>
                  <a:schemeClr val="tx1"/>
                </a:solidFill>
              </a:rPr>
              <a:t>blah@blah.blah</a:t>
            </a:r>
            <a:endParaRPr lang="en-US" dirty="0">
              <a:solidFill>
                <a:schemeClr val="tx1"/>
              </a:solidFill>
            </a:endParaRPr>
          </a:p>
        </p:txBody>
      </p:sp>
      <p:sp>
        <p:nvSpPr>
          <p:cNvPr id="8" name="Rounded Rectangle 7"/>
          <p:cNvSpPr/>
          <p:nvPr/>
        </p:nvSpPr>
        <p:spPr>
          <a:xfrm>
            <a:off x="2088292" y="3365155"/>
            <a:ext cx="1717589" cy="6425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Finish Editing</a:t>
            </a:r>
            <a:endParaRPr lang="en-US" dirty="0"/>
          </a:p>
        </p:txBody>
      </p:sp>
      <p:sp>
        <p:nvSpPr>
          <p:cNvPr id="9" name="Rectangle 8"/>
          <p:cNvSpPr/>
          <p:nvPr/>
        </p:nvSpPr>
        <p:spPr>
          <a:xfrm>
            <a:off x="6792096" y="1351004"/>
            <a:ext cx="4695568" cy="18864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		  Notes</a:t>
            </a:r>
          </a:p>
          <a:p>
            <a:endParaRPr lang="en-US" dirty="0" smtClean="0">
              <a:solidFill>
                <a:schemeClr val="tx1"/>
              </a:solidFill>
            </a:endParaRPr>
          </a:p>
          <a:p>
            <a:r>
              <a:rPr lang="en-US" dirty="0" smtClean="0">
                <a:solidFill>
                  <a:schemeClr val="tx1"/>
                </a:solidFill>
              </a:rPr>
              <a:t>Org A comes on this day, and receives food</a:t>
            </a:r>
            <a:endParaRPr lang="en-US" dirty="0">
              <a:solidFill>
                <a:schemeClr val="tx1"/>
              </a:solidFill>
            </a:endParaRPr>
          </a:p>
        </p:txBody>
      </p:sp>
      <p:sp>
        <p:nvSpPr>
          <p:cNvPr id="10" name="Rounded Rectangle 9"/>
          <p:cNvSpPr/>
          <p:nvPr/>
        </p:nvSpPr>
        <p:spPr>
          <a:xfrm>
            <a:off x="8281085" y="3365155"/>
            <a:ext cx="1717589" cy="6425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Edit Notes</a:t>
            </a:r>
            <a:endParaRPr lang="en-US" dirty="0"/>
          </a:p>
        </p:txBody>
      </p:sp>
      <p:sp>
        <p:nvSpPr>
          <p:cNvPr id="11" name="Rounded Rectangle 10"/>
          <p:cNvSpPr/>
          <p:nvPr/>
        </p:nvSpPr>
        <p:spPr>
          <a:xfrm>
            <a:off x="5171303" y="5544063"/>
            <a:ext cx="1717589" cy="6425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extLst>
      <p:ext uri="{BB962C8B-B14F-4D97-AF65-F5344CB8AC3E}">
        <p14:creationId xmlns:p14="http://schemas.microsoft.com/office/powerpoint/2010/main" val="1359380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82314" y="345988"/>
            <a:ext cx="4695568" cy="5684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Org </a:t>
            </a:r>
            <a:r>
              <a:rPr lang="en-US" dirty="0" smtClean="0">
                <a:solidFill>
                  <a:schemeClr val="tx1"/>
                </a:solidFill>
              </a:rPr>
              <a:t>A’s Donations</a:t>
            </a:r>
            <a:endParaRPr lang="en-US" dirty="0">
              <a:solidFill>
                <a:schemeClr val="tx1"/>
              </a:solidFill>
            </a:endParaRPr>
          </a:p>
        </p:txBody>
      </p:sp>
      <p:sp>
        <p:nvSpPr>
          <p:cNvPr id="5" name="Rectangle 4"/>
          <p:cNvSpPr/>
          <p:nvPr/>
        </p:nvSpPr>
        <p:spPr>
          <a:xfrm>
            <a:off x="300942" y="1527858"/>
            <a:ext cx="5775767" cy="5243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32436" y="1608881"/>
            <a:ext cx="5266480" cy="2862322"/>
          </a:xfrm>
          <a:prstGeom prst="rect">
            <a:avLst/>
          </a:prstGeom>
          <a:noFill/>
        </p:spPr>
        <p:txBody>
          <a:bodyPr wrap="square" rtlCol="0">
            <a:spAutoFit/>
          </a:bodyPr>
          <a:lstStyle/>
          <a:p>
            <a:r>
              <a:rPr lang="en-US" u="sng" dirty="0" smtClean="0"/>
              <a:t>10/25/17 15:05:29</a:t>
            </a:r>
          </a:p>
          <a:p>
            <a:endParaRPr lang="en-US" u="sng" dirty="0"/>
          </a:p>
          <a:p>
            <a:r>
              <a:rPr lang="en-US" u="sng" dirty="0" smtClean="0"/>
              <a:t>10/19/17 14:29:02</a:t>
            </a:r>
          </a:p>
          <a:p>
            <a:endParaRPr lang="en-US" u="sng" dirty="0"/>
          </a:p>
          <a:p>
            <a:r>
              <a:rPr lang="en-US" u="sng" dirty="0" smtClean="0"/>
              <a:t>10/12/17 14:45:54</a:t>
            </a:r>
          </a:p>
          <a:p>
            <a:endParaRPr lang="en-US" u="sng" dirty="0"/>
          </a:p>
          <a:p>
            <a:r>
              <a:rPr lang="en-US" u="sng" dirty="0" smtClean="0"/>
              <a:t>Etc.</a:t>
            </a:r>
            <a:endParaRPr lang="en-US" u="sng" dirty="0"/>
          </a:p>
          <a:p>
            <a:endParaRPr lang="en-US" u="sng" dirty="0" smtClean="0"/>
          </a:p>
          <a:p>
            <a:endParaRPr lang="en-US" u="sng" dirty="0"/>
          </a:p>
          <a:p>
            <a:r>
              <a:rPr lang="en-US" dirty="0" smtClean="0"/>
              <a:t> </a:t>
            </a:r>
            <a:endParaRPr lang="en-US" dirty="0"/>
          </a:p>
        </p:txBody>
      </p:sp>
      <p:sp>
        <p:nvSpPr>
          <p:cNvPr id="7" name="TextBox 6"/>
          <p:cNvSpPr txBox="1"/>
          <p:nvPr/>
        </p:nvSpPr>
        <p:spPr>
          <a:xfrm>
            <a:off x="1388962" y="1158526"/>
            <a:ext cx="3090441" cy="369332"/>
          </a:xfrm>
          <a:prstGeom prst="rect">
            <a:avLst/>
          </a:prstGeom>
          <a:noFill/>
        </p:spPr>
        <p:txBody>
          <a:bodyPr wrap="square" rtlCol="0">
            <a:spAutoFit/>
          </a:bodyPr>
          <a:lstStyle/>
          <a:p>
            <a:pPr algn="ctr"/>
            <a:r>
              <a:rPr lang="en-US" smtClean="0"/>
              <a:t>List of Donations</a:t>
            </a:r>
            <a:endParaRPr lang="en-US"/>
          </a:p>
        </p:txBody>
      </p:sp>
      <p:sp>
        <p:nvSpPr>
          <p:cNvPr id="8" name="Rounded Rectangle 7"/>
          <p:cNvSpPr/>
          <p:nvPr/>
        </p:nvSpPr>
        <p:spPr>
          <a:xfrm>
            <a:off x="10000527" y="5937813"/>
            <a:ext cx="1851949" cy="625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extLst>
      <p:ext uri="{BB962C8B-B14F-4D97-AF65-F5344CB8AC3E}">
        <p14:creationId xmlns:p14="http://schemas.microsoft.com/office/powerpoint/2010/main" val="2015191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82314" y="345988"/>
            <a:ext cx="4695568" cy="5684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10/19/17 </a:t>
            </a:r>
            <a:r>
              <a:rPr lang="en-US" u="sng" dirty="0" smtClean="0">
                <a:solidFill>
                  <a:schemeClr val="tx1"/>
                </a:solidFill>
              </a:rPr>
              <a:t>14:29:02</a:t>
            </a:r>
            <a:endParaRPr lang="en-US" u="sng" dirty="0">
              <a:solidFill>
                <a:schemeClr val="tx1"/>
              </a:solidFill>
            </a:endParaRPr>
          </a:p>
        </p:txBody>
      </p:sp>
      <p:sp>
        <p:nvSpPr>
          <p:cNvPr id="5" name="Rectangle 4"/>
          <p:cNvSpPr/>
          <p:nvPr/>
        </p:nvSpPr>
        <p:spPr>
          <a:xfrm>
            <a:off x="3958229" y="1585732"/>
            <a:ext cx="4143737" cy="4097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460830" y="2157123"/>
            <a:ext cx="1979271" cy="1477328"/>
          </a:xfrm>
          <a:prstGeom prst="rect">
            <a:avLst/>
          </a:prstGeom>
          <a:noFill/>
        </p:spPr>
        <p:txBody>
          <a:bodyPr wrap="square" rtlCol="0">
            <a:spAutoFit/>
          </a:bodyPr>
          <a:lstStyle/>
          <a:p>
            <a:pPr algn="r"/>
            <a:r>
              <a:rPr lang="en-US" dirty="0" smtClean="0"/>
              <a:t>Bakery:</a:t>
            </a:r>
          </a:p>
          <a:p>
            <a:pPr algn="r"/>
            <a:endParaRPr lang="en-US" dirty="0"/>
          </a:p>
          <a:p>
            <a:pPr algn="r"/>
            <a:r>
              <a:rPr lang="en-US" dirty="0" smtClean="0"/>
              <a:t>Dairy:</a:t>
            </a:r>
          </a:p>
          <a:p>
            <a:pPr algn="r"/>
            <a:endParaRPr lang="en-US" dirty="0"/>
          </a:p>
          <a:p>
            <a:pPr algn="r"/>
            <a:r>
              <a:rPr lang="en-US" dirty="0" smtClean="0"/>
              <a:t>Deli:</a:t>
            </a:r>
          </a:p>
        </p:txBody>
      </p:sp>
      <p:sp>
        <p:nvSpPr>
          <p:cNvPr id="7" name="Rectangle 6"/>
          <p:cNvSpPr/>
          <p:nvPr/>
        </p:nvSpPr>
        <p:spPr>
          <a:xfrm>
            <a:off x="5578997" y="2157123"/>
            <a:ext cx="2141317" cy="428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solidFill>
                  <a:schemeClr val="tx1"/>
                </a:solidFill>
              </a:rPr>
              <a:t>15</a:t>
            </a:r>
            <a:endParaRPr lang="en-US">
              <a:solidFill>
                <a:schemeClr val="tx1"/>
              </a:solidFill>
            </a:endParaRPr>
          </a:p>
        </p:txBody>
      </p:sp>
      <p:sp>
        <p:nvSpPr>
          <p:cNvPr id="8" name="Rectangle 7"/>
          <p:cNvSpPr/>
          <p:nvPr/>
        </p:nvSpPr>
        <p:spPr>
          <a:xfrm>
            <a:off x="5578997" y="2681655"/>
            <a:ext cx="2141317" cy="428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solidFill>
                  <a:schemeClr val="tx1"/>
                </a:solidFill>
              </a:rPr>
              <a:t>62</a:t>
            </a:r>
            <a:endParaRPr lang="en-US">
              <a:solidFill>
                <a:schemeClr val="tx1"/>
              </a:solidFill>
            </a:endParaRPr>
          </a:p>
        </p:txBody>
      </p:sp>
      <p:sp>
        <p:nvSpPr>
          <p:cNvPr id="9" name="Rectangle 8"/>
          <p:cNvSpPr/>
          <p:nvPr/>
        </p:nvSpPr>
        <p:spPr>
          <a:xfrm>
            <a:off x="5578996" y="3206187"/>
            <a:ext cx="2141317" cy="428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45</a:t>
            </a:r>
            <a:endParaRPr lang="en-US" dirty="0">
              <a:solidFill>
                <a:schemeClr val="tx1"/>
              </a:solidFill>
            </a:endParaRPr>
          </a:p>
        </p:txBody>
      </p:sp>
      <p:sp>
        <p:nvSpPr>
          <p:cNvPr id="10" name="TextBox 9"/>
          <p:cNvSpPr txBox="1"/>
          <p:nvPr/>
        </p:nvSpPr>
        <p:spPr>
          <a:xfrm>
            <a:off x="5578996" y="1687132"/>
            <a:ext cx="2141317" cy="369332"/>
          </a:xfrm>
          <a:prstGeom prst="rect">
            <a:avLst/>
          </a:prstGeom>
          <a:noFill/>
        </p:spPr>
        <p:txBody>
          <a:bodyPr wrap="square" rtlCol="0">
            <a:spAutoFit/>
          </a:bodyPr>
          <a:lstStyle/>
          <a:p>
            <a:r>
              <a:rPr lang="en-US" dirty="0" smtClean="0"/>
              <a:t>Weight (</a:t>
            </a:r>
            <a:r>
              <a:rPr lang="en-US" dirty="0" err="1" smtClean="0"/>
              <a:t>lbs</a:t>
            </a:r>
            <a:r>
              <a:rPr lang="en-US" dirty="0" smtClean="0"/>
              <a:t>)</a:t>
            </a:r>
            <a:endParaRPr lang="en-US" dirty="0"/>
          </a:p>
        </p:txBody>
      </p:sp>
      <p:sp>
        <p:nvSpPr>
          <p:cNvPr id="11" name="Rounded Rectangle 10"/>
          <p:cNvSpPr/>
          <p:nvPr/>
        </p:nvSpPr>
        <p:spPr>
          <a:xfrm>
            <a:off x="5929745" y="5791200"/>
            <a:ext cx="2172221" cy="5264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Edit</a:t>
            </a:r>
            <a:endParaRPr lang="en-US" dirty="0"/>
          </a:p>
        </p:txBody>
      </p:sp>
      <p:sp>
        <p:nvSpPr>
          <p:cNvPr id="12" name="Rounded Rectangle 11"/>
          <p:cNvSpPr/>
          <p:nvPr/>
        </p:nvSpPr>
        <p:spPr>
          <a:xfrm>
            <a:off x="510020" y="5991331"/>
            <a:ext cx="2172221" cy="5264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
        <p:nvSpPr>
          <p:cNvPr id="13" name="Rounded Rectangle 12"/>
          <p:cNvSpPr/>
          <p:nvPr/>
        </p:nvSpPr>
        <p:spPr>
          <a:xfrm>
            <a:off x="8377882" y="5791199"/>
            <a:ext cx="2172221" cy="5264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Delete</a:t>
            </a:r>
            <a:endParaRPr lang="en-US" dirty="0"/>
          </a:p>
        </p:txBody>
      </p:sp>
    </p:spTree>
    <p:extLst>
      <p:ext uri="{BB962C8B-B14F-4D97-AF65-F5344CB8AC3E}">
        <p14:creationId xmlns:p14="http://schemas.microsoft.com/office/powerpoint/2010/main" val="349842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82314" y="345988"/>
            <a:ext cx="4695568" cy="5684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10/19/17 </a:t>
            </a:r>
            <a:r>
              <a:rPr lang="en-US" u="sng" dirty="0" smtClean="0">
                <a:solidFill>
                  <a:schemeClr val="tx1"/>
                </a:solidFill>
              </a:rPr>
              <a:t>14:29:02</a:t>
            </a:r>
            <a:endParaRPr lang="en-US" u="sng" dirty="0">
              <a:solidFill>
                <a:schemeClr val="tx1"/>
              </a:solidFill>
            </a:endParaRPr>
          </a:p>
        </p:txBody>
      </p:sp>
      <p:sp>
        <p:nvSpPr>
          <p:cNvPr id="5" name="Rectangle 4"/>
          <p:cNvSpPr/>
          <p:nvPr/>
        </p:nvSpPr>
        <p:spPr>
          <a:xfrm>
            <a:off x="3958229" y="1585732"/>
            <a:ext cx="4143737" cy="4097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543425" y="2157123"/>
            <a:ext cx="896676" cy="1477328"/>
          </a:xfrm>
          <a:prstGeom prst="rect">
            <a:avLst/>
          </a:prstGeom>
          <a:noFill/>
        </p:spPr>
        <p:txBody>
          <a:bodyPr wrap="square" rtlCol="0">
            <a:spAutoFit/>
          </a:bodyPr>
          <a:lstStyle/>
          <a:p>
            <a:pPr algn="r"/>
            <a:r>
              <a:rPr lang="en-US" dirty="0" smtClean="0"/>
              <a:t>Bakery:</a:t>
            </a:r>
          </a:p>
          <a:p>
            <a:pPr algn="r"/>
            <a:endParaRPr lang="en-US" dirty="0"/>
          </a:p>
          <a:p>
            <a:pPr algn="r"/>
            <a:r>
              <a:rPr lang="en-US" dirty="0" smtClean="0"/>
              <a:t>Dairy:</a:t>
            </a:r>
          </a:p>
          <a:p>
            <a:pPr algn="r"/>
            <a:endParaRPr lang="en-US" dirty="0"/>
          </a:p>
          <a:p>
            <a:pPr algn="r"/>
            <a:r>
              <a:rPr lang="en-US" dirty="0" smtClean="0"/>
              <a:t>Deli:</a:t>
            </a:r>
          </a:p>
        </p:txBody>
      </p:sp>
      <p:sp>
        <p:nvSpPr>
          <p:cNvPr id="7" name="Rectangle 6"/>
          <p:cNvSpPr/>
          <p:nvPr/>
        </p:nvSpPr>
        <p:spPr>
          <a:xfrm>
            <a:off x="5578997" y="2157123"/>
            <a:ext cx="2141317" cy="428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15</a:t>
            </a:r>
            <a:endParaRPr lang="en-US" dirty="0">
              <a:solidFill>
                <a:schemeClr val="tx1"/>
              </a:solidFill>
            </a:endParaRPr>
          </a:p>
        </p:txBody>
      </p:sp>
      <p:sp>
        <p:nvSpPr>
          <p:cNvPr id="8" name="Rectangle 7"/>
          <p:cNvSpPr/>
          <p:nvPr/>
        </p:nvSpPr>
        <p:spPr>
          <a:xfrm>
            <a:off x="5578997" y="2681655"/>
            <a:ext cx="2141317" cy="428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solidFill>
                  <a:schemeClr val="tx1"/>
                </a:solidFill>
              </a:rPr>
              <a:t>62</a:t>
            </a:r>
            <a:endParaRPr lang="en-US">
              <a:solidFill>
                <a:schemeClr val="tx1"/>
              </a:solidFill>
            </a:endParaRPr>
          </a:p>
        </p:txBody>
      </p:sp>
      <p:sp>
        <p:nvSpPr>
          <p:cNvPr id="9" name="Rectangle 8"/>
          <p:cNvSpPr/>
          <p:nvPr/>
        </p:nvSpPr>
        <p:spPr>
          <a:xfrm>
            <a:off x="5578996" y="3206187"/>
            <a:ext cx="2141317" cy="428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45</a:t>
            </a:r>
            <a:endParaRPr lang="en-US" dirty="0">
              <a:solidFill>
                <a:schemeClr val="tx1"/>
              </a:solidFill>
            </a:endParaRPr>
          </a:p>
        </p:txBody>
      </p:sp>
      <p:sp>
        <p:nvSpPr>
          <p:cNvPr id="10" name="TextBox 9"/>
          <p:cNvSpPr txBox="1"/>
          <p:nvPr/>
        </p:nvSpPr>
        <p:spPr>
          <a:xfrm>
            <a:off x="5578996" y="1687132"/>
            <a:ext cx="2141317" cy="369332"/>
          </a:xfrm>
          <a:prstGeom prst="rect">
            <a:avLst/>
          </a:prstGeom>
          <a:noFill/>
        </p:spPr>
        <p:txBody>
          <a:bodyPr wrap="square" rtlCol="0">
            <a:spAutoFit/>
          </a:bodyPr>
          <a:lstStyle/>
          <a:p>
            <a:r>
              <a:rPr lang="en-US" dirty="0" smtClean="0"/>
              <a:t>Weight (</a:t>
            </a:r>
            <a:r>
              <a:rPr lang="en-US" dirty="0" err="1" smtClean="0"/>
              <a:t>lbs</a:t>
            </a:r>
            <a:r>
              <a:rPr lang="en-US" dirty="0" smtClean="0"/>
              <a:t>)</a:t>
            </a:r>
            <a:endParaRPr lang="en-US" dirty="0"/>
          </a:p>
        </p:txBody>
      </p:sp>
      <p:sp>
        <p:nvSpPr>
          <p:cNvPr id="11" name="Rounded Rectangle 10"/>
          <p:cNvSpPr/>
          <p:nvPr/>
        </p:nvSpPr>
        <p:spPr>
          <a:xfrm>
            <a:off x="5929745" y="5791200"/>
            <a:ext cx="2172221" cy="5264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Save</a:t>
            </a:r>
            <a:endParaRPr lang="en-US" dirty="0"/>
          </a:p>
        </p:txBody>
      </p:sp>
      <p:sp>
        <p:nvSpPr>
          <p:cNvPr id="13" name="Oval 12"/>
          <p:cNvSpPr/>
          <p:nvPr/>
        </p:nvSpPr>
        <p:spPr>
          <a:xfrm>
            <a:off x="4203531" y="2185408"/>
            <a:ext cx="321276" cy="31115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t>
            </a:r>
            <a:endParaRPr lang="en-US" dirty="0"/>
          </a:p>
        </p:txBody>
      </p:sp>
      <p:sp>
        <p:nvSpPr>
          <p:cNvPr id="14" name="Oval 13"/>
          <p:cNvSpPr/>
          <p:nvPr/>
        </p:nvSpPr>
        <p:spPr>
          <a:xfrm>
            <a:off x="4203531" y="2740209"/>
            <a:ext cx="321276" cy="31115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t>
            </a:r>
            <a:endParaRPr lang="en-US" dirty="0"/>
          </a:p>
        </p:txBody>
      </p:sp>
      <p:sp>
        <p:nvSpPr>
          <p:cNvPr id="15" name="Oval 14"/>
          <p:cNvSpPr/>
          <p:nvPr/>
        </p:nvSpPr>
        <p:spPr>
          <a:xfrm>
            <a:off x="4212840" y="3295010"/>
            <a:ext cx="321276" cy="31115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t>
            </a:r>
            <a:endParaRPr lang="en-US" dirty="0"/>
          </a:p>
        </p:txBody>
      </p:sp>
      <p:sp>
        <p:nvSpPr>
          <p:cNvPr id="16" name="Oval 15"/>
          <p:cNvSpPr/>
          <p:nvPr/>
        </p:nvSpPr>
        <p:spPr>
          <a:xfrm>
            <a:off x="4203531" y="3849811"/>
            <a:ext cx="321276" cy="31115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t>
            </a:r>
            <a:endParaRPr lang="en-US" dirty="0"/>
          </a:p>
        </p:txBody>
      </p:sp>
    </p:spTree>
    <p:extLst>
      <p:ext uri="{BB962C8B-B14F-4D97-AF65-F5344CB8AC3E}">
        <p14:creationId xmlns:p14="http://schemas.microsoft.com/office/powerpoint/2010/main" val="1373442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0194" y="543697"/>
            <a:ext cx="2150075" cy="369332"/>
          </a:xfrm>
          <a:prstGeom prst="rect">
            <a:avLst/>
          </a:prstGeom>
          <a:noFill/>
        </p:spPr>
        <p:txBody>
          <a:bodyPr wrap="square" rtlCol="0">
            <a:spAutoFit/>
          </a:bodyPr>
          <a:lstStyle/>
          <a:p>
            <a:r>
              <a:rPr lang="en-US" dirty="0" smtClean="0"/>
              <a:t>Enter Partner Name:</a:t>
            </a:r>
            <a:endParaRPr lang="en-US" dirty="0"/>
          </a:p>
        </p:txBody>
      </p:sp>
      <p:sp>
        <p:nvSpPr>
          <p:cNvPr id="5" name="Rectangle 4"/>
          <p:cNvSpPr/>
          <p:nvPr/>
        </p:nvSpPr>
        <p:spPr>
          <a:xfrm>
            <a:off x="2669060" y="444157"/>
            <a:ext cx="4695568" cy="5684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Text Box to enter the new partner’s name</a:t>
            </a:r>
            <a:endParaRPr lang="en-US" dirty="0">
              <a:solidFill>
                <a:schemeClr val="tx1"/>
              </a:solidFill>
            </a:endParaRPr>
          </a:p>
        </p:txBody>
      </p:sp>
      <p:sp>
        <p:nvSpPr>
          <p:cNvPr id="7" name="Rounded Rectangle 6"/>
          <p:cNvSpPr/>
          <p:nvPr/>
        </p:nvSpPr>
        <p:spPr>
          <a:xfrm>
            <a:off x="7908326" y="493926"/>
            <a:ext cx="1495168" cy="4688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Submit</a:t>
            </a:r>
            <a:endParaRPr lang="en-US" dirty="0"/>
          </a:p>
        </p:txBody>
      </p:sp>
      <p:sp>
        <p:nvSpPr>
          <p:cNvPr id="8" name="Rounded Rectangle 7"/>
          <p:cNvSpPr/>
          <p:nvPr/>
        </p:nvSpPr>
        <p:spPr>
          <a:xfrm>
            <a:off x="630194" y="2277418"/>
            <a:ext cx="1495168" cy="4688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extLst>
      <p:ext uri="{BB962C8B-B14F-4D97-AF65-F5344CB8AC3E}">
        <p14:creationId xmlns:p14="http://schemas.microsoft.com/office/powerpoint/2010/main" val="2116418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3124" y="889686"/>
            <a:ext cx="2545492" cy="369332"/>
          </a:xfrm>
          <a:prstGeom prst="rect">
            <a:avLst/>
          </a:prstGeom>
          <a:noFill/>
        </p:spPr>
        <p:txBody>
          <a:bodyPr wrap="square" rtlCol="0">
            <a:spAutoFit/>
          </a:bodyPr>
          <a:lstStyle/>
          <a:p>
            <a:r>
              <a:rPr lang="en-US" smtClean="0"/>
              <a:t>Name of main Contact:</a:t>
            </a:r>
            <a:endParaRPr lang="en-US"/>
          </a:p>
        </p:txBody>
      </p:sp>
      <p:sp>
        <p:nvSpPr>
          <p:cNvPr id="5" name="TextBox 4"/>
          <p:cNvSpPr txBox="1"/>
          <p:nvPr/>
        </p:nvSpPr>
        <p:spPr>
          <a:xfrm>
            <a:off x="4254842" y="152400"/>
            <a:ext cx="3579341" cy="369332"/>
          </a:xfrm>
          <a:prstGeom prst="rect">
            <a:avLst/>
          </a:prstGeom>
          <a:noFill/>
        </p:spPr>
        <p:txBody>
          <a:bodyPr wrap="square" rtlCol="0">
            <a:spAutoFit/>
          </a:bodyPr>
          <a:lstStyle/>
          <a:p>
            <a:pPr algn="ctr"/>
            <a:r>
              <a:rPr lang="en-US" smtClean="0"/>
              <a:t>Name of the partner just entered</a:t>
            </a:r>
            <a:endParaRPr lang="en-US"/>
          </a:p>
        </p:txBody>
      </p:sp>
      <p:sp>
        <p:nvSpPr>
          <p:cNvPr id="6" name="Rectangle 5"/>
          <p:cNvSpPr/>
          <p:nvPr/>
        </p:nvSpPr>
        <p:spPr>
          <a:xfrm>
            <a:off x="2879125" y="790146"/>
            <a:ext cx="3707026" cy="5684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Text Box to enter main </a:t>
            </a:r>
            <a:r>
              <a:rPr lang="en-US" smtClean="0">
                <a:solidFill>
                  <a:schemeClr val="tx1"/>
                </a:solidFill>
              </a:rPr>
              <a:t>contacts name</a:t>
            </a:r>
            <a:endParaRPr lang="en-US" dirty="0">
              <a:solidFill>
                <a:schemeClr val="tx1"/>
              </a:solidFill>
            </a:endParaRPr>
          </a:p>
        </p:txBody>
      </p:sp>
      <p:sp>
        <p:nvSpPr>
          <p:cNvPr id="7" name="TextBox 6"/>
          <p:cNvSpPr txBox="1"/>
          <p:nvPr/>
        </p:nvSpPr>
        <p:spPr>
          <a:xfrm>
            <a:off x="1248032" y="1458097"/>
            <a:ext cx="1742303" cy="369332"/>
          </a:xfrm>
          <a:prstGeom prst="rect">
            <a:avLst/>
          </a:prstGeom>
          <a:noFill/>
        </p:spPr>
        <p:txBody>
          <a:bodyPr wrap="square" rtlCol="0">
            <a:spAutoFit/>
          </a:bodyPr>
          <a:lstStyle/>
          <a:p>
            <a:r>
              <a:rPr lang="en-US" smtClean="0"/>
              <a:t>Phone Number:</a:t>
            </a:r>
            <a:endParaRPr lang="en-US"/>
          </a:p>
        </p:txBody>
      </p:sp>
      <p:sp>
        <p:nvSpPr>
          <p:cNvPr id="8" name="Rectangle 7"/>
          <p:cNvSpPr/>
          <p:nvPr/>
        </p:nvSpPr>
        <p:spPr>
          <a:xfrm>
            <a:off x="2879125" y="1358557"/>
            <a:ext cx="3707026" cy="5684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Text Box to enter phone number</a:t>
            </a:r>
            <a:endParaRPr lang="en-US" dirty="0">
              <a:solidFill>
                <a:schemeClr val="tx1"/>
              </a:solidFill>
            </a:endParaRPr>
          </a:p>
        </p:txBody>
      </p:sp>
      <p:sp>
        <p:nvSpPr>
          <p:cNvPr id="9" name="TextBox 8"/>
          <p:cNvSpPr txBox="1"/>
          <p:nvPr/>
        </p:nvSpPr>
        <p:spPr>
          <a:xfrm>
            <a:off x="1136822" y="2031709"/>
            <a:ext cx="1742303" cy="369332"/>
          </a:xfrm>
          <a:prstGeom prst="rect">
            <a:avLst/>
          </a:prstGeom>
          <a:noFill/>
        </p:spPr>
        <p:txBody>
          <a:bodyPr wrap="square" rtlCol="0">
            <a:spAutoFit/>
          </a:bodyPr>
          <a:lstStyle/>
          <a:p>
            <a:pPr algn="r"/>
            <a:r>
              <a:rPr lang="en-US" smtClean="0"/>
              <a:t>Email:</a:t>
            </a:r>
            <a:endParaRPr lang="en-US" dirty="0"/>
          </a:p>
        </p:txBody>
      </p:sp>
      <p:sp>
        <p:nvSpPr>
          <p:cNvPr id="10" name="Rectangle 9"/>
          <p:cNvSpPr/>
          <p:nvPr/>
        </p:nvSpPr>
        <p:spPr>
          <a:xfrm>
            <a:off x="2879125" y="1932169"/>
            <a:ext cx="3707026" cy="5684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Text Box to enter email</a:t>
            </a:r>
            <a:endParaRPr lang="en-US" dirty="0">
              <a:solidFill>
                <a:schemeClr val="tx1"/>
              </a:solidFill>
            </a:endParaRPr>
          </a:p>
        </p:txBody>
      </p:sp>
      <p:sp>
        <p:nvSpPr>
          <p:cNvPr id="13" name="TextBox 12"/>
          <p:cNvSpPr txBox="1"/>
          <p:nvPr/>
        </p:nvSpPr>
        <p:spPr>
          <a:xfrm>
            <a:off x="2879125" y="2791326"/>
            <a:ext cx="3707026" cy="369332"/>
          </a:xfrm>
          <a:prstGeom prst="rect">
            <a:avLst/>
          </a:prstGeom>
          <a:noFill/>
        </p:spPr>
        <p:txBody>
          <a:bodyPr wrap="square" rtlCol="0">
            <a:spAutoFit/>
          </a:bodyPr>
          <a:lstStyle/>
          <a:p>
            <a:pPr algn="ctr"/>
            <a:r>
              <a:rPr lang="en-US" dirty="0" smtClean="0"/>
              <a:t>Enter Notes (optional)</a:t>
            </a:r>
            <a:endParaRPr lang="en-US" dirty="0"/>
          </a:p>
        </p:txBody>
      </p:sp>
      <p:sp>
        <p:nvSpPr>
          <p:cNvPr id="14" name="Rectangle 13"/>
          <p:cNvSpPr/>
          <p:nvPr/>
        </p:nvSpPr>
        <p:spPr>
          <a:xfrm>
            <a:off x="2879125" y="3273271"/>
            <a:ext cx="3707026" cy="2586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Text Box to notes</a:t>
            </a:r>
            <a:endParaRPr lang="en-US" dirty="0">
              <a:solidFill>
                <a:schemeClr val="tx1"/>
              </a:solidFill>
            </a:endParaRPr>
          </a:p>
        </p:txBody>
      </p:sp>
      <p:sp>
        <p:nvSpPr>
          <p:cNvPr id="15" name="Rounded Rectangle 14"/>
          <p:cNvSpPr/>
          <p:nvPr/>
        </p:nvSpPr>
        <p:spPr>
          <a:xfrm>
            <a:off x="6882063" y="5414211"/>
            <a:ext cx="2009274" cy="445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Submit</a:t>
            </a:r>
            <a:endParaRPr lang="en-US" dirty="0"/>
          </a:p>
        </p:txBody>
      </p:sp>
      <p:sp>
        <p:nvSpPr>
          <p:cNvPr id="16" name="Rounded Rectangle 15"/>
          <p:cNvSpPr/>
          <p:nvPr/>
        </p:nvSpPr>
        <p:spPr>
          <a:xfrm>
            <a:off x="243395" y="6059906"/>
            <a:ext cx="2009274" cy="445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extLst>
      <p:ext uri="{BB962C8B-B14F-4D97-AF65-F5344CB8AC3E}">
        <p14:creationId xmlns:p14="http://schemas.microsoft.com/office/powerpoint/2010/main" val="355605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40442" y="264695"/>
            <a:ext cx="2803358" cy="369332"/>
          </a:xfrm>
          <a:prstGeom prst="rect">
            <a:avLst/>
          </a:prstGeom>
          <a:noFill/>
        </p:spPr>
        <p:txBody>
          <a:bodyPr wrap="square" rtlCol="0">
            <a:spAutoFit/>
          </a:bodyPr>
          <a:lstStyle/>
          <a:p>
            <a:pPr algn="ctr"/>
            <a:r>
              <a:rPr lang="en-US" dirty="0" smtClean="0"/>
              <a:t>Generate a Report</a:t>
            </a:r>
            <a:endParaRPr lang="en-US" dirty="0"/>
          </a:p>
        </p:txBody>
      </p:sp>
      <p:sp>
        <p:nvSpPr>
          <p:cNvPr id="5" name="Oval 4"/>
          <p:cNvSpPr/>
          <p:nvPr/>
        </p:nvSpPr>
        <p:spPr>
          <a:xfrm>
            <a:off x="1191126" y="1010653"/>
            <a:ext cx="385011" cy="360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191125" y="1668379"/>
            <a:ext cx="385011" cy="36094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021305" y="1010653"/>
            <a:ext cx="2346158" cy="369332"/>
          </a:xfrm>
          <a:prstGeom prst="rect">
            <a:avLst/>
          </a:prstGeom>
          <a:noFill/>
        </p:spPr>
        <p:txBody>
          <a:bodyPr wrap="square" rtlCol="0">
            <a:spAutoFit/>
          </a:bodyPr>
          <a:lstStyle/>
          <a:p>
            <a:r>
              <a:rPr lang="en-US" smtClean="0"/>
              <a:t>Incoming  Partners</a:t>
            </a:r>
            <a:endParaRPr lang="en-US"/>
          </a:p>
        </p:txBody>
      </p:sp>
      <p:sp>
        <p:nvSpPr>
          <p:cNvPr id="9" name="TextBox 8"/>
          <p:cNvSpPr txBox="1"/>
          <p:nvPr/>
        </p:nvSpPr>
        <p:spPr>
          <a:xfrm>
            <a:off x="2027321" y="1659994"/>
            <a:ext cx="2346158" cy="369332"/>
          </a:xfrm>
          <a:prstGeom prst="rect">
            <a:avLst/>
          </a:prstGeom>
          <a:noFill/>
        </p:spPr>
        <p:txBody>
          <a:bodyPr wrap="square" rtlCol="0">
            <a:spAutoFit/>
          </a:bodyPr>
          <a:lstStyle/>
          <a:p>
            <a:r>
              <a:rPr lang="en-US" dirty="0" smtClean="0"/>
              <a:t>Outgoing Partners</a:t>
            </a:r>
            <a:endParaRPr lang="en-US" dirty="0"/>
          </a:p>
        </p:txBody>
      </p:sp>
      <p:sp>
        <p:nvSpPr>
          <p:cNvPr id="10" name="TextBox 9"/>
          <p:cNvSpPr txBox="1"/>
          <p:nvPr/>
        </p:nvSpPr>
        <p:spPr>
          <a:xfrm>
            <a:off x="0" y="914400"/>
            <a:ext cx="745958" cy="1200329"/>
          </a:xfrm>
          <a:prstGeom prst="rect">
            <a:avLst/>
          </a:prstGeom>
          <a:noFill/>
        </p:spPr>
        <p:txBody>
          <a:bodyPr wrap="square" rtlCol="0">
            <a:spAutoFit/>
          </a:bodyPr>
          <a:lstStyle/>
          <a:p>
            <a:r>
              <a:rPr lang="en-US" dirty="0" err="1" smtClean="0"/>
              <a:t>Theseare</a:t>
            </a:r>
            <a:r>
              <a:rPr lang="en-US" dirty="0" smtClean="0"/>
              <a:t> check boxes</a:t>
            </a:r>
            <a:endParaRPr lang="en-US" dirty="0"/>
          </a:p>
        </p:txBody>
      </p:sp>
      <p:cxnSp>
        <p:nvCxnSpPr>
          <p:cNvPr id="12" name="Straight Arrow Connector 11"/>
          <p:cNvCxnSpPr>
            <a:stCxn id="10" idx="3"/>
          </p:cNvCxnSpPr>
          <p:nvPr/>
        </p:nvCxnSpPr>
        <p:spPr>
          <a:xfrm flipV="1">
            <a:off x="745958" y="1514564"/>
            <a:ext cx="324853"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782552" y="2514600"/>
            <a:ext cx="2719137" cy="369332"/>
          </a:xfrm>
          <a:prstGeom prst="rect">
            <a:avLst/>
          </a:prstGeom>
          <a:noFill/>
        </p:spPr>
        <p:txBody>
          <a:bodyPr wrap="square" rtlCol="0">
            <a:spAutoFit/>
          </a:bodyPr>
          <a:lstStyle/>
          <a:p>
            <a:pPr algn="ctr"/>
            <a:r>
              <a:rPr lang="en-US" dirty="0" smtClean="0"/>
              <a:t>Select Dates</a:t>
            </a:r>
            <a:endParaRPr lang="en-US" dirty="0"/>
          </a:p>
        </p:txBody>
      </p:sp>
      <p:sp>
        <p:nvSpPr>
          <p:cNvPr id="14" name="Rectangle 13"/>
          <p:cNvSpPr/>
          <p:nvPr/>
        </p:nvSpPr>
        <p:spPr>
          <a:xfrm>
            <a:off x="3140241" y="3043989"/>
            <a:ext cx="1588169" cy="433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932947" y="3043989"/>
            <a:ext cx="481264" cy="469232"/>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H="1" flipV="1">
            <a:off x="5414211" y="3513222"/>
            <a:ext cx="481262" cy="7577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895473" y="4270941"/>
            <a:ext cx="1515979" cy="646331"/>
          </a:xfrm>
          <a:prstGeom prst="rect">
            <a:avLst/>
          </a:prstGeom>
          <a:noFill/>
        </p:spPr>
        <p:txBody>
          <a:bodyPr wrap="square" rtlCol="0">
            <a:spAutoFit/>
          </a:bodyPr>
          <a:lstStyle/>
          <a:p>
            <a:r>
              <a:rPr lang="en-US" dirty="0" smtClean="0"/>
              <a:t>Calendar buttons</a:t>
            </a:r>
            <a:endParaRPr lang="en-US" dirty="0"/>
          </a:p>
        </p:txBody>
      </p:sp>
      <p:sp>
        <p:nvSpPr>
          <p:cNvPr id="21" name="TextBox 20"/>
          <p:cNvSpPr txBox="1"/>
          <p:nvPr/>
        </p:nvSpPr>
        <p:spPr>
          <a:xfrm>
            <a:off x="5811252" y="3075891"/>
            <a:ext cx="842211" cy="369332"/>
          </a:xfrm>
          <a:prstGeom prst="rect">
            <a:avLst/>
          </a:prstGeom>
          <a:noFill/>
        </p:spPr>
        <p:txBody>
          <a:bodyPr wrap="square" rtlCol="0">
            <a:spAutoFit/>
          </a:bodyPr>
          <a:lstStyle/>
          <a:p>
            <a:r>
              <a:rPr lang="en-US" smtClean="0"/>
              <a:t>To</a:t>
            </a:r>
            <a:endParaRPr lang="en-US"/>
          </a:p>
        </p:txBody>
      </p:sp>
      <p:sp>
        <p:nvSpPr>
          <p:cNvPr id="22" name="Rectangle 21"/>
          <p:cNvSpPr/>
          <p:nvPr/>
        </p:nvSpPr>
        <p:spPr>
          <a:xfrm>
            <a:off x="6497053" y="3043989"/>
            <a:ext cx="1588169" cy="433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8289759" y="3043989"/>
            <a:ext cx="481264" cy="46923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flipV="1">
            <a:off x="6797842" y="3651449"/>
            <a:ext cx="1491917" cy="6194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9529011" y="3039796"/>
            <a:ext cx="2081463" cy="437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Generate Report</a:t>
            </a:r>
            <a:endParaRPr lang="en-US" dirty="0"/>
          </a:p>
        </p:txBody>
      </p:sp>
      <p:sp>
        <p:nvSpPr>
          <p:cNvPr id="31" name="Rounded Rectangle 30"/>
          <p:cNvSpPr/>
          <p:nvPr/>
        </p:nvSpPr>
        <p:spPr>
          <a:xfrm>
            <a:off x="342898" y="5875238"/>
            <a:ext cx="2081463" cy="437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Back</a:t>
            </a:r>
            <a:endParaRPr lang="en-US" dirty="0"/>
          </a:p>
        </p:txBody>
      </p:sp>
      <p:sp>
        <p:nvSpPr>
          <p:cNvPr id="32" name="Rounded Rectangle 31"/>
          <p:cNvSpPr/>
          <p:nvPr/>
        </p:nvSpPr>
        <p:spPr>
          <a:xfrm>
            <a:off x="875296" y="2993991"/>
            <a:ext cx="1654342" cy="633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Year To Date</a:t>
            </a:r>
            <a:endParaRPr lang="en-US" dirty="0"/>
          </a:p>
        </p:txBody>
      </p:sp>
    </p:spTree>
    <p:extLst>
      <p:ext uri="{BB962C8B-B14F-4D97-AF65-F5344CB8AC3E}">
        <p14:creationId xmlns:p14="http://schemas.microsoft.com/office/powerpoint/2010/main" val="1775007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8298" y="266217"/>
            <a:ext cx="2407535" cy="523220"/>
          </a:xfrm>
          <a:prstGeom prst="rect">
            <a:avLst/>
          </a:prstGeom>
          <a:noFill/>
        </p:spPr>
        <p:txBody>
          <a:bodyPr wrap="square" rtlCol="0">
            <a:spAutoFit/>
          </a:bodyPr>
          <a:lstStyle/>
          <a:p>
            <a:pPr algn="ctr"/>
            <a:r>
              <a:rPr lang="en-US" sz="2800" dirty="0" smtClean="0"/>
              <a:t>User Log in</a:t>
            </a:r>
            <a:endParaRPr lang="en-US" sz="2800" dirty="0"/>
          </a:p>
        </p:txBody>
      </p:sp>
      <p:sp>
        <p:nvSpPr>
          <p:cNvPr id="3" name="TextBox 2"/>
          <p:cNvSpPr txBox="1"/>
          <p:nvPr/>
        </p:nvSpPr>
        <p:spPr>
          <a:xfrm>
            <a:off x="2210763" y="1078374"/>
            <a:ext cx="2407535" cy="338554"/>
          </a:xfrm>
          <a:prstGeom prst="rect">
            <a:avLst/>
          </a:prstGeom>
          <a:noFill/>
        </p:spPr>
        <p:txBody>
          <a:bodyPr wrap="square" rtlCol="0">
            <a:spAutoFit/>
          </a:bodyPr>
          <a:lstStyle/>
          <a:p>
            <a:pPr algn="r"/>
            <a:r>
              <a:rPr lang="en-US" sz="1600" smtClean="0"/>
              <a:t>Username:</a:t>
            </a:r>
            <a:endParaRPr lang="en-US" sz="1600" dirty="0"/>
          </a:p>
        </p:txBody>
      </p:sp>
      <p:sp>
        <p:nvSpPr>
          <p:cNvPr id="4" name="TextBox 3"/>
          <p:cNvSpPr txBox="1"/>
          <p:nvPr/>
        </p:nvSpPr>
        <p:spPr>
          <a:xfrm>
            <a:off x="2210763" y="1536588"/>
            <a:ext cx="2407535" cy="338554"/>
          </a:xfrm>
          <a:prstGeom prst="rect">
            <a:avLst/>
          </a:prstGeom>
          <a:noFill/>
        </p:spPr>
        <p:txBody>
          <a:bodyPr wrap="square" rtlCol="0">
            <a:spAutoFit/>
          </a:bodyPr>
          <a:lstStyle/>
          <a:p>
            <a:pPr algn="r"/>
            <a:r>
              <a:rPr lang="en-US" sz="1600" dirty="0" smtClean="0"/>
              <a:t>Password:</a:t>
            </a:r>
            <a:endParaRPr lang="en-US" sz="1600" dirty="0"/>
          </a:p>
        </p:txBody>
      </p:sp>
      <p:sp>
        <p:nvSpPr>
          <p:cNvPr id="5" name="Rectangle 4"/>
          <p:cNvSpPr/>
          <p:nvPr/>
        </p:nvSpPr>
        <p:spPr>
          <a:xfrm>
            <a:off x="4768770" y="1078374"/>
            <a:ext cx="2257063" cy="338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Username textbox</a:t>
            </a:r>
            <a:endParaRPr lang="en-US" dirty="0">
              <a:solidFill>
                <a:schemeClr val="tx1"/>
              </a:solidFill>
            </a:endParaRPr>
          </a:p>
        </p:txBody>
      </p:sp>
      <p:sp>
        <p:nvSpPr>
          <p:cNvPr id="6" name="Rectangle 5"/>
          <p:cNvSpPr/>
          <p:nvPr/>
        </p:nvSpPr>
        <p:spPr>
          <a:xfrm>
            <a:off x="4768770" y="1476300"/>
            <a:ext cx="2257063" cy="338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solidFill>
                  <a:schemeClr val="tx1"/>
                </a:solidFill>
              </a:rPr>
              <a:t>Password Textbox</a:t>
            </a:r>
            <a:endParaRPr lang="en-US">
              <a:solidFill>
                <a:schemeClr val="tx1"/>
              </a:solidFill>
            </a:endParaRPr>
          </a:p>
        </p:txBody>
      </p:sp>
      <p:sp>
        <p:nvSpPr>
          <p:cNvPr id="10" name="Rounded Rectangle 9"/>
          <p:cNvSpPr/>
          <p:nvPr/>
        </p:nvSpPr>
        <p:spPr>
          <a:xfrm>
            <a:off x="4768770" y="2071868"/>
            <a:ext cx="2257063" cy="451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Enter</a:t>
            </a:r>
            <a:endParaRPr lang="en-US"/>
          </a:p>
        </p:txBody>
      </p:sp>
      <p:sp>
        <p:nvSpPr>
          <p:cNvPr id="11" name="Rounded Rectangle 10"/>
          <p:cNvSpPr/>
          <p:nvPr/>
        </p:nvSpPr>
        <p:spPr>
          <a:xfrm>
            <a:off x="407043" y="5858718"/>
            <a:ext cx="2257063" cy="451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Back</a:t>
            </a:r>
            <a:endParaRPr lang="en-US"/>
          </a:p>
        </p:txBody>
      </p:sp>
      <p:sp>
        <p:nvSpPr>
          <p:cNvPr id="12" name="Rounded Rectangle 11"/>
          <p:cNvSpPr/>
          <p:nvPr/>
        </p:nvSpPr>
        <p:spPr>
          <a:xfrm>
            <a:off x="4768770" y="2822734"/>
            <a:ext cx="2257063" cy="451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Create New User</a:t>
            </a:r>
            <a:endParaRPr lang="en-US" dirty="0"/>
          </a:p>
        </p:txBody>
      </p:sp>
    </p:spTree>
    <p:extLst>
      <p:ext uri="{BB962C8B-B14F-4D97-AF65-F5344CB8AC3E}">
        <p14:creationId xmlns:p14="http://schemas.microsoft.com/office/powerpoint/2010/main" val="454912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23413" y="173620"/>
            <a:ext cx="2384384" cy="461665"/>
          </a:xfrm>
          <a:prstGeom prst="rect">
            <a:avLst/>
          </a:prstGeom>
          <a:noFill/>
        </p:spPr>
        <p:txBody>
          <a:bodyPr wrap="square" rtlCol="0">
            <a:spAutoFit/>
          </a:bodyPr>
          <a:lstStyle/>
          <a:p>
            <a:pPr algn="ctr"/>
            <a:r>
              <a:rPr lang="en-US" sz="2400" dirty="0" smtClean="0"/>
              <a:t>Create New User</a:t>
            </a:r>
            <a:endParaRPr lang="en-US" sz="2400" dirty="0"/>
          </a:p>
        </p:txBody>
      </p:sp>
      <p:sp>
        <p:nvSpPr>
          <p:cNvPr id="5" name="TextBox 4"/>
          <p:cNvSpPr txBox="1"/>
          <p:nvPr/>
        </p:nvSpPr>
        <p:spPr>
          <a:xfrm>
            <a:off x="1169041" y="1020159"/>
            <a:ext cx="1886673" cy="369332"/>
          </a:xfrm>
          <a:prstGeom prst="rect">
            <a:avLst/>
          </a:prstGeom>
          <a:noFill/>
        </p:spPr>
        <p:txBody>
          <a:bodyPr wrap="square" rtlCol="0">
            <a:spAutoFit/>
          </a:bodyPr>
          <a:lstStyle/>
          <a:p>
            <a:pPr algn="r"/>
            <a:r>
              <a:rPr lang="en-US" smtClean="0"/>
              <a:t>Enter User Name:</a:t>
            </a:r>
            <a:endParaRPr lang="en-US"/>
          </a:p>
        </p:txBody>
      </p:sp>
      <p:sp>
        <p:nvSpPr>
          <p:cNvPr id="6" name="TextBox 5"/>
          <p:cNvSpPr txBox="1"/>
          <p:nvPr/>
        </p:nvSpPr>
        <p:spPr>
          <a:xfrm>
            <a:off x="1169041" y="1492077"/>
            <a:ext cx="1886673" cy="369332"/>
          </a:xfrm>
          <a:prstGeom prst="rect">
            <a:avLst/>
          </a:prstGeom>
          <a:noFill/>
        </p:spPr>
        <p:txBody>
          <a:bodyPr wrap="square" rtlCol="0">
            <a:spAutoFit/>
          </a:bodyPr>
          <a:lstStyle/>
          <a:p>
            <a:pPr algn="r"/>
            <a:r>
              <a:rPr lang="en-US" dirty="0" smtClean="0"/>
              <a:t>Enter Password:</a:t>
            </a:r>
            <a:endParaRPr lang="en-US" dirty="0"/>
          </a:p>
        </p:txBody>
      </p:sp>
      <p:sp>
        <p:nvSpPr>
          <p:cNvPr id="7" name="TextBox 6"/>
          <p:cNvSpPr txBox="1"/>
          <p:nvPr/>
        </p:nvSpPr>
        <p:spPr>
          <a:xfrm>
            <a:off x="1169041" y="1963995"/>
            <a:ext cx="1886673" cy="369332"/>
          </a:xfrm>
          <a:prstGeom prst="rect">
            <a:avLst/>
          </a:prstGeom>
          <a:noFill/>
        </p:spPr>
        <p:txBody>
          <a:bodyPr wrap="square" rtlCol="0">
            <a:spAutoFit/>
          </a:bodyPr>
          <a:lstStyle/>
          <a:p>
            <a:pPr algn="r"/>
            <a:r>
              <a:rPr lang="en-US" dirty="0" smtClean="0"/>
              <a:t>Retype Password:</a:t>
            </a:r>
            <a:endParaRPr lang="en-US" dirty="0"/>
          </a:p>
        </p:txBody>
      </p:sp>
      <p:sp>
        <p:nvSpPr>
          <p:cNvPr id="8" name="Rectangle 7"/>
          <p:cNvSpPr/>
          <p:nvPr/>
        </p:nvSpPr>
        <p:spPr>
          <a:xfrm>
            <a:off x="3055714" y="1020159"/>
            <a:ext cx="1967699"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Textbox</a:t>
            </a:r>
            <a:endParaRPr lang="en-US">
              <a:solidFill>
                <a:schemeClr val="tx1"/>
              </a:solidFill>
            </a:endParaRPr>
          </a:p>
        </p:txBody>
      </p:sp>
      <p:sp>
        <p:nvSpPr>
          <p:cNvPr id="9" name="Rectangle 8"/>
          <p:cNvSpPr/>
          <p:nvPr/>
        </p:nvSpPr>
        <p:spPr>
          <a:xfrm>
            <a:off x="3055713" y="1493135"/>
            <a:ext cx="1967699"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Textbox</a:t>
            </a:r>
            <a:endParaRPr lang="en-US">
              <a:solidFill>
                <a:schemeClr val="tx1"/>
              </a:solidFill>
            </a:endParaRPr>
          </a:p>
        </p:txBody>
      </p:sp>
      <p:sp>
        <p:nvSpPr>
          <p:cNvPr id="10" name="Rectangle 9"/>
          <p:cNvSpPr/>
          <p:nvPr/>
        </p:nvSpPr>
        <p:spPr>
          <a:xfrm>
            <a:off x="3055713" y="1961351"/>
            <a:ext cx="1967699"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Textbox</a:t>
            </a:r>
            <a:endParaRPr lang="en-US">
              <a:solidFill>
                <a:schemeClr val="tx1"/>
              </a:solidFill>
            </a:endParaRPr>
          </a:p>
        </p:txBody>
      </p:sp>
      <p:sp>
        <p:nvSpPr>
          <p:cNvPr id="11" name="Rounded Rectangle 10"/>
          <p:cNvSpPr/>
          <p:nvPr/>
        </p:nvSpPr>
        <p:spPr>
          <a:xfrm>
            <a:off x="3055713" y="2650603"/>
            <a:ext cx="1967699" cy="4166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a:t>
            </a:r>
            <a:endParaRPr lang="en-US" dirty="0"/>
          </a:p>
        </p:txBody>
      </p:sp>
      <p:sp>
        <p:nvSpPr>
          <p:cNvPr id="12" name="Rounded Rectangle 11"/>
          <p:cNvSpPr/>
          <p:nvPr/>
        </p:nvSpPr>
        <p:spPr>
          <a:xfrm>
            <a:off x="545936" y="5708249"/>
            <a:ext cx="1967699" cy="4166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extLst>
      <p:ext uri="{BB962C8B-B14F-4D97-AF65-F5344CB8AC3E}">
        <p14:creationId xmlns:p14="http://schemas.microsoft.com/office/powerpoint/2010/main" val="1889800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rotWithShape="1">
          <a:blip r:embed="rId2">
            <a:extLst>
              <a:ext uri="{28A0092B-C50C-407E-A947-70E740481C1C}">
                <a14:useLocalDpi xmlns:a14="http://schemas.microsoft.com/office/drawing/2010/main" val="0"/>
              </a:ext>
            </a:extLst>
          </a:blip>
          <a:srcRect b="10000"/>
          <a:stretch/>
        </p:blipFill>
        <p:spPr>
          <a:xfrm>
            <a:off x="20" y="10"/>
            <a:ext cx="12191980" cy="6857990"/>
          </a:xfrm>
          <a:prstGeom prst="rect">
            <a:avLst/>
          </a:prstGeom>
        </p:spPr>
      </p:pic>
    </p:spTree>
    <p:extLst>
      <p:ext uri="{BB962C8B-B14F-4D97-AF65-F5344CB8AC3E}">
        <p14:creationId xmlns:p14="http://schemas.microsoft.com/office/powerpoint/2010/main" val="4251454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Rockwell Extra Bold" charset="0"/>
                <a:ea typeface="Rockwell Extra Bold" charset="0"/>
                <a:cs typeface="Rockwell Extra Bold" charset="0"/>
              </a:rPr>
              <a:t>What Do They Want?</a:t>
            </a:r>
            <a:endParaRPr lang="en-US" sz="4800" dirty="0">
              <a:latin typeface="Rockwell Extra Bold" charset="0"/>
              <a:ea typeface="Rockwell Extra Bold" charset="0"/>
              <a:cs typeface="Rockwell Extra Bold" charset="0"/>
            </a:endParaRPr>
          </a:p>
        </p:txBody>
      </p:sp>
      <p:sp>
        <p:nvSpPr>
          <p:cNvPr id="3" name="Content Placeholder 2"/>
          <p:cNvSpPr>
            <a:spLocks noGrp="1"/>
          </p:cNvSpPr>
          <p:nvPr>
            <p:ph idx="1"/>
          </p:nvPr>
        </p:nvSpPr>
        <p:spPr>
          <a:xfrm>
            <a:off x="429491" y="2603500"/>
            <a:ext cx="11319163" cy="3416300"/>
          </a:xfrm>
        </p:spPr>
        <p:txBody>
          <a:bodyPr/>
          <a:lstStyle/>
          <a:p>
            <a:r>
              <a:rPr lang="en-US" sz="2400" dirty="0" smtClean="0"/>
              <a:t>A system that is simple </a:t>
            </a:r>
          </a:p>
          <a:p>
            <a:r>
              <a:rPr lang="en-US" sz="2400" dirty="0" smtClean="0"/>
              <a:t>A system that will allow them to perform their daily tasks as fast and efficient as possible</a:t>
            </a:r>
          </a:p>
          <a:p>
            <a:pPr lvl="1"/>
            <a:r>
              <a:rPr lang="en-US" sz="2200" dirty="0" smtClean="0"/>
              <a:t>Build Reports</a:t>
            </a:r>
          </a:p>
          <a:p>
            <a:pPr lvl="1"/>
            <a:r>
              <a:rPr lang="en-US" sz="2200" dirty="0" smtClean="0"/>
              <a:t>Enter, View, and Edit Partner Organization Information</a:t>
            </a:r>
          </a:p>
          <a:p>
            <a:pPr lvl="1"/>
            <a:r>
              <a:rPr lang="en-US" sz="2200" dirty="0" smtClean="0"/>
              <a:t>Enter Incoming and Outgoing Donations</a:t>
            </a:r>
          </a:p>
          <a:p>
            <a:pPr lvl="1"/>
            <a:endParaRPr lang="en-US" dirty="0"/>
          </a:p>
        </p:txBody>
      </p:sp>
    </p:spTree>
    <p:extLst>
      <p:ext uri="{BB962C8B-B14F-4D97-AF65-F5344CB8AC3E}">
        <p14:creationId xmlns:p14="http://schemas.microsoft.com/office/powerpoint/2010/main" val="890612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Rockwell Extra Bold" charset="0"/>
                <a:ea typeface="Rockwell Extra Bold" charset="0"/>
                <a:cs typeface="Rockwell Extra Bold" charset="0"/>
              </a:rPr>
              <a:t>Our IUI Idea</a:t>
            </a:r>
            <a:endParaRPr lang="en-US" sz="4800" dirty="0">
              <a:latin typeface="Rockwell Extra Bold" charset="0"/>
              <a:ea typeface="Rockwell Extra Bold" charset="0"/>
              <a:cs typeface="Rockwell Extra Bold" charset="0"/>
            </a:endParaRPr>
          </a:p>
        </p:txBody>
      </p:sp>
      <p:sp>
        <p:nvSpPr>
          <p:cNvPr id="3" name="Content Placeholder 2"/>
          <p:cNvSpPr>
            <a:spLocks noGrp="1"/>
          </p:cNvSpPr>
          <p:nvPr>
            <p:ph idx="1"/>
          </p:nvPr>
        </p:nvSpPr>
        <p:spPr>
          <a:xfrm>
            <a:off x="415636" y="2355273"/>
            <a:ext cx="11485419" cy="4502727"/>
          </a:xfrm>
        </p:spPr>
        <p:txBody>
          <a:bodyPr>
            <a:normAutofit/>
          </a:bodyPr>
          <a:lstStyle/>
          <a:p>
            <a:r>
              <a:rPr lang="en-US" sz="2400" dirty="0" smtClean="0"/>
              <a:t>Create a system that is able to adapt to users via user modeling</a:t>
            </a:r>
          </a:p>
          <a:p>
            <a:pPr lvl="1"/>
            <a:r>
              <a:rPr lang="en-US" sz="2000" dirty="0"/>
              <a:t>Pattern Recognition</a:t>
            </a:r>
          </a:p>
          <a:p>
            <a:pPr lvl="2"/>
            <a:r>
              <a:rPr lang="en-US" sz="1800" dirty="0"/>
              <a:t>Take the user to their most likely destination</a:t>
            </a:r>
          </a:p>
          <a:p>
            <a:pPr lvl="2"/>
            <a:r>
              <a:rPr lang="en-US" sz="1800" dirty="0"/>
              <a:t>Create Reports</a:t>
            </a:r>
          </a:p>
          <a:p>
            <a:pPr lvl="2"/>
            <a:r>
              <a:rPr lang="en-US" sz="1800" dirty="0"/>
              <a:t>Figure out which partner the user will be entering donations for and which kind of </a:t>
            </a:r>
            <a:r>
              <a:rPr lang="en-US" sz="1800" dirty="0" smtClean="0"/>
              <a:t>donations</a:t>
            </a:r>
            <a:endParaRPr lang="en-US" sz="2400" dirty="0" smtClean="0"/>
          </a:p>
          <a:p>
            <a:r>
              <a:rPr lang="en-US" sz="2400" dirty="0" smtClean="0"/>
              <a:t>Create a system that works on multiple devices</a:t>
            </a:r>
          </a:p>
          <a:p>
            <a:pPr lvl="1"/>
            <a:r>
              <a:rPr lang="en-US" sz="2200" dirty="0" smtClean="0"/>
              <a:t>Build website on a local server</a:t>
            </a:r>
          </a:p>
          <a:p>
            <a:r>
              <a:rPr lang="en-US" sz="2400" dirty="0" smtClean="0"/>
              <a:t>Utilize Multimodal inputs to Maximize User Efficiency</a:t>
            </a:r>
          </a:p>
          <a:p>
            <a:pPr lvl="1"/>
            <a:r>
              <a:rPr lang="en-US" sz="2000" dirty="0" smtClean="0"/>
              <a:t>WIMP</a:t>
            </a:r>
          </a:p>
          <a:p>
            <a:pPr lvl="1"/>
            <a:r>
              <a:rPr lang="en-US" sz="2000" dirty="0" smtClean="0"/>
              <a:t>Voice Commands</a:t>
            </a:r>
          </a:p>
        </p:txBody>
      </p:sp>
    </p:spTree>
    <p:extLst>
      <p:ext uri="{BB962C8B-B14F-4D97-AF65-F5344CB8AC3E}">
        <p14:creationId xmlns:p14="http://schemas.microsoft.com/office/powerpoint/2010/main" val="655275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Rockwell Extra Bold" charset="0"/>
                <a:ea typeface="Rockwell Extra Bold" charset="0"/>
                <a:cs typeface="Rockwell Extra Bold" charset="0"/>
              </a:rPr>
              <a:t>Testing</a:t>
            </a:r>
            <a:endParaRPr lang="en-US" sz="4800" dirty="0">
              <a:latin typeface="Rockwell Extra Bold" charset="0"/>
              <a:ea typeface="Rockwell Extra Bold" charset="0"/>
              <a:cs typeface="Rockwell Extra Bold" charset="0"/>
            </a:endParaRPr>
          </a:p>
        </p:txBody>
      </p:sp>
      <p:sp>
        <p:nvSpPr>
          <p:cNvPr id="3" name="Content Placeholder 2"/>
          <p:cNvSpPr>
            <a:spLocks noGrp="1"/>
          </p:cNvSpPr>
          <p:nvPr>
            <p:ph idx="1"/>
          </p:nvPr>
        </p:nvSpPr>
        <p:spPr>
          <a:xfrm>
            <a:off x="415636" y="2603500"/>
            <a:ext cx="11291455" cy="3416300"/>
          </a:xfrm>
        </p:spPr>
        <p:txBody>
          <a:bodyPr/>
          <a:lstStyle/>
          <a:p>
            <a:r>
              <a:rPr lang="en-US" sz="2400" dirty="0" smtClean="0"/>
              <a:t>Ask users of the current system to write down their intended actions before performing them</a:t>
            </a:r>
          </a:p>
          <a:p>
            <a:pPr lvl="1"/>
            <a:r>
              <a:rPr lang="en-US" sz="2000" dirty="0"/>
              <a:t>This will be the basis of the testing data </a:t>
            </a:r>
            <a:r>
              <a:rPr lang="en-US" sz="2000" dirty="0" smtClean="0"/>
              <a:t>set</a:t>
            </a:r>
          </a:p>
          <a:p>
            <a:r>
              <a:rPr lang="en-US" sz="2400" dirty="0" smtClean="0"/>
              <a:t>Give them our program with the test set</a:t>
            </a:r>
          </a:p>
          <a:p>
            <a:pPr lvl="1"/>
            <a:r>
              <a:rPr lang="en-US" sz="2000" dirty="0" smtClean="0"/>
              <a:t>Assess how many times the user had undo, add, or remove automations </a:t>
            </a:r>
          </a:p>
          <a:p>
            <a:pPr lvl="1"/>
            <a:r>
              <a:rPr lang="en-US" sz="2000" dirty="0" smtClean="0"/>
              <a:t>Assess how many times the voice command performed an unintended action</a:t>
            </a:r>
          </a:p>
          <a:p>
            <a:pPr lvl="1"/>
            <a:r>
              <a:rPr lang="en-US" sz="2000" dirty="0" smtClean="0"/>
              <a:t>Give them a usability questionnaire (SUS)</a:t>
            </a:r>
          </a:p>
        </p:txBody>
      </p:sp>
    </p:spTree>
    <p:extLst>
      <p:ext uri="{BB962C8B-B14F-4D97-AF65-F5344CB8AC3E}">
        <p14:creationId xmlns:p14="http://schemas.microsoft.com/office/powerpoint/2010/main" val="1678997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0" y="0"/>
            <a:ext cx="1828800" cy="1604031"/>
          </a:xfrm>
          <a:prstGeom prst="rect">
            <a:avLst/>
          </a:prstGeom>
        </p:spPr>
      </p:pic>
      <p:sp>
        <p:nvSpPr>
          <p:cNvPr id="5" name="Rounded Rectangle 4"/>
          <p:cNvSpPr/>
          <p:nvPr/>
        </p:nvSpPr>
        <p:spPr>
          <a:xfrm>
            <a:off x="969818" y="1604031"/>
            <a:ext cx="2260600" cy="596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69818" y="1713995"/>
            <a:ext cx="2400300" cy="369332"/>
          </a:xfrm>
          <a:prstGeom prst="rect">
            <a:avLst/>
          </a:prstGeom>
          <a:noFill/>
        </p:spPr>
        <p:txBody>
          <a:bodyPr wrap="square" rtlCol="0">
            <a:spAutoFit/>
          </a:bodyPr>
          <a:lstStyle/>
          <a:p>
            <a:r>
              <a:rPr lang="en-US" dirty="0" smtClean="0"/>
              <a:t>Incoming Donations</a:t>
            </a:r>
            <a:endParaRPr lang="en-US" dirty="0"/>
          </a:p>
        </p:txBody>
      </p:sp>
      <p:sp>
        <p:nvSpPr>
          <p:cNvPr id="7" name="Rounded Rectangle 6"/>
          <p:cNvSpPr/>
          <p:nvPr/>
        </p:nvSpPr>
        <p:spPr>
          <a:xfrm>
            <a:off x="969818" y="2467631"/>
            <a:ext cx="2260600" cy="596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69818" y="2572743"/>
            <a:ext cx="2400300" cy="369332"/>
          </a:xfrm>
          <a:prstGeom prst="rect">
            <a:avLst/>
          </a:prstGeom>
          <a:noFill/>
        </p:spPr>
        <p:txBody>
          <a:bodyPr wrap="square" rtlCol="0">
            <a:spAutoFit/>
          </a:bodyPr>
          <a:lstStyle/>
          <a:p>
            <a:r>
              <a:rPr lang="en-US" dirty="0" smtClean="0"/>
              <a:t>Outgoing Donations</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0" y="120650"/>
            <a:ext cx="657147" cy="660400"/>
          </a:xfrm>
          <a:prstGeom prst="rect">
            <a:avLst/>
          </a:prstGeom>
        </p:spPr>
      </p:pic>
      <p:sp>
        <p:nvSpPr>
          <p:cNvPr id="10" name="Rounded Rectangle 9"/>
          <p:cNvSpPr/>
          <p:nvPr/>
        </p:nvSpPr>
        <p:spPr>
          <a:xfrm>
            <a:off x="969818" y="3331231"/>
            <a:ext cx="2260600" cy="596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69818" y="3418583"/>
            <a:ext cx="2400300" cy="369332"/>
          </a:xfrm>
          <a:prstGeom prst="rect">
            <a:avLst/>
          </a:prstGeom>
          <a:noFill/>
        </p:spPr>
        <p:txBody>
          <a:bodyPr wrap="square" rtlCol="0">
            <a:spAutoFit/>
          </a:bodyPr>
          <a:lstStyle/>
          <a:p>
            <a:r>
              <a:rPr lang="en-US" dirty="0" smtClean="0"/>
              <a:t>Partner Organizations</a:t>
            </a:r>
            <a:endParaRPr lang="en-US" dirty="0"/>
          </a:p>
        </p:txBody>
      </p:sp>
      <p:sp>
        <p:nvSpPr>
          <p:cNvPr id="12" name="Rounded Rectangle 11"/>
          <p:cNvSpPr/>
          <p:nvPr/>
        </p:nvSpPr>
        <p:spPr>
          <a:xfrm>
            <a:off x="969818" y="4213623"/>
            <a:ext cx="2260600" cy="596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69818" y="4282183"/>
            <a:ext cx="2400300" cy="369332"/>
          </a:xfrm>
          <a:prstGeom prst="rect">
            <a:avLst/>
          </a:prstGeom>
          <a:noFill/>
        </p:spPr>
        <p:txBody>
          <a:bodyPr wrap="square" rtlCol="0">
            <a:spAutoFit/>
          </a:bodyPr>
          <a:lstStyle/>
          <a:p>
            <a:r>
              <a:rPr lang="en-US" dirty="0" smtClean="0"/>
              <a:t>Reports</a:t>
            </a:r>
            <a:endParaRPr lang="en-US" dirty="0"/>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0805" y="1319123"/>
            <a:ext cx="5576890" cy="3822442"/>
          </a:xfrm>
          <a:prstGeom prst="rect">
            <a:avLst/>
          </a:prstGeom>
        </p:spPr>
      </p:pic>
      <p:sp>
        <p:nvSpPr>
          <p:cNvPr id="18" name="Rounded Rectangle 17"/>
          <p:cNvSpPr/>
          <p:nvPr/>
        </p:nvSpPr>
        <p:spPr>
          <a:xfrm>
            <a:off x="5568950" y="5626089"/>
            <a:ext cx="2260600" cy="596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Activate Voice Commands</a:t>
            </a:r>
            <a:endParaRPr lang="en-US" dirty="0"/>
          </a:p>
        </p:txBody>
      </p:sp>
    </p:spTree>
    <p:extLst>
      <p:ext uri="{BB962C8B-B14F-4D97-AF65-F5344CB8AC3E}">
        <p14:creationId xmlns:p14="http://schemas.microsoft.com/office/powerpoint/2010/main" val="272764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4205" y="395416"/>
            <a:ext cx="2125363" cy="369332"/>
          </a:xfrm>
          <a:prstGeom prst="rect">
            <a:avLst/>
          </a:prstGeom>
          <a:noFill/>
        </p:spPr>
        <p:txBody>
          <a:bodyPr wrap="square" rtlCol="0">
            <a:spAutoFit/>
          </a:bodyPr>
          <a:lstStyle/>
          <a:p>
            <a:r>
              <a:rPr lang="en-US" smtClean="0"/>
              <a:t>Enter Organization:</a:t>
            </a:r>
            <a:endParaRPr lang="en-US"/>
          </a:p>
        </p:txBody>
      </p:sp>
      <p:sp>
        <p:nvSpPr>
          <p:cNvPr id="6" name="Rectangle 5"/>
          <p:cNvSpPr/>
          <p:nvPr/>
        </p:nvSpPr>
        <p:spPr>
          <a:xfrm>
            <a:off x="2409568" y="395416"/>
            <a:ext cx="2347783" cy="3562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Text box to enter org</a:t>
            </a:r>
            <a:endParaRPr lang="en-US" dirty="0"/>
          </a:p>
        </p:txBody>
      </p:sp>
      <p:sp>
        <p:nvSpPr>
          <p:cNvPr id="8" name="Rectangle 7"/>
          <p:cNvSpPr/>
          <p:nvPr/>
        </p:nvSpPr>
        <p:spPr>
          <a:xfrm>
            <a:off x="963825" y="2076617"/>
            <a:ext cx="3138617" cy="3562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Text box to enter food category</a:t>
            </a:r>
            <a:endParaRPr lang="en-US" dirty="0"/>
          </a:p>
        </p:txBody>
      </p:sp>
      <p:sp>
        <p:nvSpPr>
          <p:cNvPr id="9" name="TextBox 8"/>
          <p:cNvSpPr txBox="1"/>
          <p:nvPr/>
        </p:nvSpPr>
        <p:spPr>
          <a:xfrm>
            <a:off x="963826" y="993344"/>
            <a:ext cx="2767914" cy="369332"/>
          </a:xfrm>
          <a:prstGeom prst="rect">
            <a:avLst/>
          </a:prstGeom>
          <a:noFill/>
        </p:spPr>
        <p:txBody>
          <a:bodyPr wrap="square" rtlCol="0">
            <a:spAutoFit/>
          </a:bodyPr>
          <a:lstStyle/>
          <a:p>
            <a:r>
              <a:rPr lang="en-US" dirty="0" smtClean="0"/>
              <a:t>Food Category</a:t>
            </a:r>
            <a:endParaRPr lang="en-US" dirty="0"/>
          </a:p>
        </p:txBody>
      </p:sp>
      <p:sp>
        <p:nvSpPr>
          <p:cNvPr id="10" name="Oval 9"/>
          <p:cNvSpPr/>
          <p:nvPr/>
        </p:nvSpPr>
        <p:spPr>
          <a:xfrm>
            <a:off x="444844" y="2663133"/>
            <a:ext cx="321276" cy="31115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t>
            </a:r>
            <a:endParaRPr lang="en-US" dirty="0"/>
          </a:p>
        </p:txBody>
      </p:sp>
      <p:sp>
        <p:nvSpPr>
          <p:cNvPr id="12" name="TextBox 11"/>
          <p:cNvSpPr txBox="1"/>
          <p:nvPr/>
        </p:nvSpPr>
        <p:spPr>
          <a:xfrm>
            <a:off x="4996248" y="993344"/>
            <a:ext cx="2767914" cy="369332"/>
          </a:xfrm>
          <a:prstGeom prst="rect">
            <a:avLst/>
          </a:prstGeom>
          <a:noFill/>
        </p:spPr>
        <p:txBody>
          <a:bodyPr wrap="square" rtlCol="0">
            <a:spAutoFit/>
          </a:bodyPr>
          <a:lstStyle/>
          <a:p>
            <a:r>
              <a:rPr lang="en-US" dirty="0" smtClean="0"/>
              <a:t>Weight (</a:t>
            </a:r>
            <a:r>
              <a:rPr lang="en-US" dirty="0" err="1" smtClean="0"/>
              <a:t>lbs</a:t>
            </a:r>
            <a:r>
              <a:rPr lang="en-US" dirty="0" smtClean="0"/>
              <a:t>)</a:t>
            </a:r>
            <a:endParaRPr lang="en-US" dirty="0"/>
          </a:p>
        </p:txBody>
      </p:sp>
      <p:sp>
        <p:nvSpPr>
          <p:cNvPr id="13" name="Rectangle 12"/>
          <p:cNvSpPr/>
          <p:nvPr/>
        </p:nvSpPr>
        <p:spPr>
          <a:xfrm>
            <a:off x="4588476" y="2076618"/>
            <a:ext cx="2347783" cy="3562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Text box to weight</a:t>
            </a:r>
            <a:endParaRPr lang="en-US" dirty="0"/>
          </a:p>
        </p:txBody>
      </p:sp>
      <p:sp>
        <p:nvSpPr>
          <p:cNvPr id="14" name="Rounded Rectangle 13"/>
          <p:cNvSpPr/>
          <p:nvPr/>
        </p:nvSpPr>
        <p:spPr>
          <a:xfrm>
            <a:off x="4588476" y="2974287"/>
            <a:ext cx="2347783" cy="4448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into database</a:t>
            </a:r>
            <a:endParaRPr lang="en-US" dirty="0"/>
          </a:p>
        </p:txBody>
      </p:sp>
      <p:sp>
        <p:nvSpPr>
          <p:cNvPr id="15" name="Rounded Rectangle 14"/>
          <p:cNvSpPr/>
          <p:nvPr/>
        </p:nvSpPr>
        <p:spPr>
          <a:xfrm>
            <a:off x="444844" y="5968314"/>
            <a:ext cx="1643448" cy="6919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
        <p:nvSpPr>
          <p:cNvPr id="16" name="Oval 15"/>
          <p:cNvSpPr/>
          <p:nvPr/>
        </p:nvSpPr>
        <p:spPr>
          <a:xfrm>
            <a:off x="444844" y="2146463"/>
            <a:ext cx="321276" cy="31115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t>
            </a:r>
            <a:endParaRPr lang="en-US" dirty="0"/>
          </a:p>
        </p:txBody>
      </p:sp>
      <p:sp>
        <p:nvSpPr>
          <p:cNvPr id="17" name="Rectangle 16"/>
          <p:cNvSpPr/>
          <p:nvPr/>
        </p:nvSpPr>
        <p:spPr>
          <a:xfrm>
            <a:off x="963825" y="1465646"/>
            <a:ext cx="3138617" cy="3562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Deli</a:t>
            </a:r>
            <a:endParaRPr lang="en-US" dirty="0"/>
          </a:p>
        </p:txBody>
      </p:sp>
      <p:sp>
        <p:nvSpPr>
          <p:cNvPr id="18" name="Rectangle 17"/>
          <p:cNvSpPr/>
          <p:nvPr/>
        </p:nvSpPr>
        <p:spPr>
          <a:xfrm>
            <a:off x="4588476" y="1465647"/>
            <a:ext cx="2347783" cy="3562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25</a:t>
            </a:r>
            <a:endParaRPr lang="en-US" dirty="0"/>
          </a:p>
        </p:txBody>
      </p:sp>
    </p:spTree>
    <p:extLst>
      <p:ext uri="{BB962C8B-B14F-4D97-AF65-F5344CB8AC3E}">
        <p14:creationId xmlns:p14="http://schemas.microsoft.com/office/powerpoint/2010/main" val="166187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903" y="605481"/>
            <a:ext cx="2347783" cy="3562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Drop Down Search Box </a:t>
            </a:r>
            <a:endParaRPr lang="en-US" dirty="0"/>
          </a:p>
        </p:txBody>
      </p:sp>
      <p:sp>
        <p:nvSpPr>
          <p:cNvPr id="6" name="TextBox 5"/>
          <p:cNvSpPr txBox="1"/>
          <p:nvPr/>
        </p:nvSpPr>
        <p:spPr>
          <a:xfrm>
            <a:off x="827903" y="123568"/>
            <a:ext cx="2347783" cy="383059"/>
          </a:xfrm>
          <a:prstGeom prst="rect">
            <a:avLst/>
          </a:prstGeom>
          <a:noFill/>
        </p:spPr>
        <p:txBody>
          <a:bodyPr wrap="square" rtlCol="0">
            <a:spAutoFit/>
          </a:bodyPr>
          <a:lstStyle/>
          <a:p>
            <a:pPr algn="ctr"/>
            <a:r>
              <a:rPr lang="en-US" dirty="0" smtClean="0"/>
              <a:t>Search for a Partner</a:t>
            </a:r>
            <a:endParaRPr lang="en-US" dirty="0"/>
          </a:p>
        </p:txBody>
      </p:sp>
      <p:sp>
        <p:nvSpPr>
          <p:cNvPr id="7" name="Rounded Rectangle 6"/>
          <p:cNvSpPr/>
          <p:nvPr/>
        </p:nvSpPr>
        <p:spPr>
          <a:xfrm>
            <a:off x="3274540" y="593124"/>
            <a:ext cx="1791729" cy="3562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a:t>
            </a:r>
            <a:endParaRPr lang="en-US" dirty="0"/>
          </a:p>
        </p:txBody>
      </p:sp>
      <p:sp>
        <p:nvSpPr>
          <p:cNvPr id="8" name="Rounded Rectangle 7"/>
          <p:cNvSpPr/>
          <p:nvPr/>
        </p:nvSpPr>
        <p:spPr>
          <a:xfrm>
            <a:off x="5881816" y="579738"/>
            <a:ext cx="2780270" cy="407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 </a:t>
            </a:r>
            <a:r>
              <a:rPr lang="en-US" smtClean="0"/>
              <a:t>All Incoming Partners</a:t>
            </a:r>
            <a:endParaRPr lang="en-US" dirty="0"/>
          </a:p>
        </p:txBody>
      </p:sp>
      <p:sp>
        <p:nvSpPr>
          <p:cNvPr id="9" name="Rounded Rectangle 8"/>
          <p:cNvSpPr/>
          <p:nvPr/>
        </p:nvSpPr>
        <p:spPr>
          <a:xfrm>
            <a:off x="827902" y="5404022"/>
            <a:ext cx="2347783" cy="7867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
        <p:nvSpPr>
          <p:cNvPr id="10" name="Rounded Rectangle 9"/>
          <p:cNvSpPr/>
          <p:nvPr/>
        </p:nvSpPr>
        <p:spPr>
          <a:xfrm>
            <a:off x="8950411" y="567381"/>
            <a:ext cx="2780270" cy="407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 All Outgoing Partners</a:t>
            </a:r>
            <a:endParaRPr lang="en-US" dirty="0"/>
          </a:p>
        </p:txBody>
      </p:sp>
      <p:sp>
        <p:nvSpPr>
          <p:cNvPr id="11" name="Rounded Rectangle 10"/>
          <p:cNvSpPr/>
          <p:nvPr/>
        </p:nvSpPr>
        <p:spPr>
          <a:xfrm>
            <a:off x="7393459" y="1708322"/>
            <a:ext cx="2780270" cy="407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New Partner</a:t>
            </a:r>
            <a:endParaRPr lang="en-US" dirty="0"/>
          </a:p>
        </p:txBody>
      </p:sp>
    </p:spTree>
    <p:extLst>
      <p:ext uri="{BB962C8B-B14F-4D97-AF65-F5344CB8AC3E}">
        <p14:creationId xmlns:p14="http://schemas.microsoft.com/office/powerpoint/2010/main" val="1701838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87395" y="704335"/>
            <a:ext cx="5128054" cy="2031325"/>
          </a:xfrm>
          <a:prstGeom prst="rect">
            <a:avLst/>
          </a:prstGeom>
          <a:noFill/>
        </p:spPr>
        <p:txBody>
          <a:bodyPr wrap="square" rtlCol="0">
            <a:spAutoFit/>
          </a:bodyPr>
          <a:lstStyle/>
          <a:p>
            <a:r>
              <a:rPr lang="en-US" u="sng" dirty="0" smtClean="0"/>
              <a:t>Org A</a:t>
            </a:r>
          </a:p>
          <a:p>
            <a:endParaRPr lang="en-US" u="sng" dirty="0"/>
          </a:p>
          <a:p>
            <a:r>
              <a:rPr lang="en-US" u="sng" dirty="0" smtClean="0"/>
              <a:t>Org B</a:t>
            </a:r>
          </a:p>
          <a:p>
            <a:endParaRPr lang="en-US" u="sng" dirty="0"/>
          </a:p>
          <a:p>
            <a:r>
              <a:rPr lang="en-US" u="sng" dirty="0" smtClean="0"/>
              <a:t>Org C</a:t>
            </a:r>
          </a:p>
          <a:p>
            <a:endParaRPr lang="en-US" u="sng" dirty="0"/>
          </a:p>
          <a:p>
            <a:r>
              <a:rPr lang="en-US" u="sng" dirty="0" smtClean="0"/>
              <a:t>Etc.</a:t>
            </a:r>
          </a:p>
        </p:txBody>
      </p:sp>
      <p:sp>
        <p:nvSpPr>
          <p:cNvPr id="5" name="TextBox 4"/>
          <p:cNvSpPr txBox="1"/>
          <p:nvPr/>
        </p:nvSpPr>
        <p:spPr>
          <a:xfrm>
            <a:off x="1087395" y="234778"/>
            <a:ext cx="3917091" cy="369332"/>
          </a:xfrm>
          <a:prstGeom prst="rect">
            <a:avLst/>
          </a:prstGeom>
          <a:noFill/>
        </p:spPr>
        <p:txBody>
          <a:bodyPr wrap="square" rtlCol="0">
            <a:spAutoFit/>
          </a:bodyPr>
          <a:lstStyle/>
          <a:p>
            <a:pPr algn="ctr"/>
            <a:r>
              <a:rPr lang="en-US" dirty="0" smtClean="0"/>
              <a:t>List of all incoming/outgoing partners</a:t>
            </a:r>
            <a:endParaRPr lang="en-US" dirty="0"/>
          </a:p>
        </p:txBody>
      </p:sp>
      <p:sp>
        <p:nvSpPr>
          <p:cNvPr id="6" name="Rounded Rectangle 5"/>
          <p:cNvSpPr/>
          <p:nvPr/>
        </p:nvSpPr>
        <p:spPr>
          <a:xfrm>
            <a:off x="531341" y="5066270"/>
            <a:ext cx="2384854" cy="902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
        <p:nvSpPr>
          <p:cNvPr id="7" name="TextBox 6"/>
          <p:cNvSpPr txBox="1"/>
          <p:nvPr/>
        </p:nvSpPr>
        <p:spPr>
          <a:xfrm>
            <a:off x="6104238" y="704335"/>
            <a:ext cx="2174789" cy="2585323"/>
          </a:xfrm>
          <a:prstGeom prst="rect">
            <a:avLst/>
          </a:prstGeom>
          <a:noFill/>
        </p:spPr>
        <p:txBody>
          <a:bodyPr wrap="square" rtlCol="0">
            <a:spAutoFit/>
          </a:bodyPr>
          <a:lstStyle/>
          <a:p>
            <a:r>
              <a:rPr lang="en-US" dirty="0" smtClean="0"/>
              <a:t>This page is the same for both incoming and outgoing, only difference is the partner orgs. The user can select one of these orgs to view their information or edit it.</a:t>
            </a:r>
            <a:endParaRPr lang="en-US" dirty="0"/>
          </a:p>
        </p:txBody>
      </p:sp>
    </p:spTree>
    <p:extLst>
      <p:ext uri="{BB962C8B-B14F-4D97-AF65-F5344CB8AC3E}">
        <p14:creationId xmlns:p14="http://schemas.microsoft.com/office/powerpoint/2010/main" val="15553388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_rels/theme2.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1_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185</TotalTime>
  <Words>903</Words>
  <Application>Microsoft Macintosh PowerPoint</Application>
  <PresentationFormat>Widescreen</PresentationFormat>
  <Paragraphs>204</Paragraphs>
  <Slides>19</Slides>
  <Notes>12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19</vt:i4>
      </vt:variant>
    </vt:vector>
  </HeadingPairs>
  <TitlesOfParts>
    <vt:vector size="28" baseType="lpstr">
      <vt:lpstr>Calibri</vt:lpstr>
      <vt:lpstr>Calibri Light</vt:lpstr>
      <vt:lpstr>Century Gothic</vt:lpstr>
      <vt:lpstr>Rockwell Extra Bold</vt:lpstr>
      <vt:lpstr>Wingdings 3</vt:lpstr>
      <vt:lpstr>Arial</vt:lpstr>
      <vt:lpstr>Ion Boardroom</vt:lpstr>
      <vt:lpstr>1_Ion Boardroom</vt:lpstr>
      <vt:lpstr>Office Theme</vt:lpstr>
      <vt:lpstr>Just One More Ministry</vt:lpstr>
      <vt:lpstr>PowerPoint Presentation</vt:lpstr>
      <vt:lpstr>What Do They Want?</vt:lpstr>
      <vt:lpstr>Our IUI Idea</vt:lpstr>
      <vt:lpstr>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Jeffrey Honts</dc:creator>
  <cp:lastModifiedBy>Adam Jeffrey Honts</cp:lastModifiedBy>
  <cp:revision>20</cp:revision>
  <dcterms:created xsi:type="dcterms:W3CDTF">2017-10-24T19:29:44Z</dcterms:created>
  <dcterms:modified xsi:type="dcterms:W3CDTF">2017-10-27T14:45:34Z</dcterms:modified>
</cp:coreProperties>
</file>