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7" r:id="rId10"/>
    <p:sldId id="266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69B969-8F9B-4DDE-892A-62419F308FAB}" type="datetimeFigureOut">
              <a:rPr kumimoji="1" lang="ja-JP" altLang="en-US" smtClean="0"/>
              <a:pPr/>
              <a:t>2021/9/23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A3D2F0-496A-4F71-969B-9DBDBE1633B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1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48102"/>
            <a:ext cx="6400800" cy="1752600"/>
          </a:xfrm>
        </p:spPr>
        <p:txBody>
          <a:bodyPr>
            <a:noAutofit/>
          </a:bodyPr>
          <a:lstStyle/>
          <a:p>
            <a:r>
              <a:rPr kumimoji="1" lang="zh-TW" altLang="en-US" sz="2400" dirty="0" smtClean="0"/>
              <a:t>第十組</a:t>
            </a:r>
            <a:r>
              <a:rPr lang="en-US" altLang="zh-TW" sz="2400" dirty="0" smtClean="0"/>
              <a:t>:</a:t>
            </a:r>
          </a:p>
          <a:p>
            <a:r>
              <a:rPr kumimoji="1" lang="zh-TW" altLang="en-US" sz="2400" smtClean="0"/>
              <a:t>唐生祐、</a:t>
            </a:r>
            <a:r>
              <a:rPr kumimoji="1" lang="zh-TW" altLang="en-US" sz="2400" dirty="0" smtClean="0"/>
              <a:t>謝宜均</a:t>
            </a:r>
            <a:endParaRPr kumimoji="1" lang="en-US" altLang="zh-TW" sz="2400" dirty="0" smtClean="0"/>
          </a:p>
          <a:p>
            <a:r>
              <a:rPr kumimoji="1" lang="zh-TW" altLang="en-US" sz="2400" dirty="0" smtClean="0"/>
              <a:t>楊哲睿、黃諺維</a:t>
            </a:r>
            <a:endParaRPr kumimoji="1" lang="ja-JP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第二專題規劃</a:t>
            </a:r>
            <a:r>
              <a:rPr kumimoji="1" lang="en-US" altLang="zh-TW" dirty="0" smtClean="0"/>
              <a:t>:</a:t>
            </a:r>
            <a:br>
              <a:rPr kumimoji="1" lang="en-US" altLang="zh-TW" dirty="0" smtClean="0"/>
            </a:br>
            <a:r>
              <a:rPr lang="zh-TW" altLang="en-US" dirty="0" smtClean="0"/>
              <a:t>台中市</a:t>
            </a:r>
            <a:r>
              <a:rPr lang="en-US" altLang="zh-TW" dirty="0" smtClean="0"/>
              <a:t>U-BIKE</a:t>
            </a:r>
            <a:r>
              <a:rPr lang="zh-TW" altLang="en-US" dirty="0" smtClean="0"/>
              <a:t>及時車位資訊</a:t>
            </a:r>
            <a:endParaRPr kumimoji="1" lang="ja-JP" altLang="en-US" dirty="0"/>
          </a:p>
        </p:txBody>
      </p:sp>
      <p:pic>
        <p:nvPicPr>
          <p:cNvPr id="4" name="圖片 3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174" y="4929174"/>
            <a:ext cx="19288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改善目標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改善</a:t>
            </a:r>
            <a:r>
              <a:rPr lang="zh-TW" altLang="en-US" dirty="0" smtClean="0"/>
              <a:t>介面、文字排版</a:t>
            </a:r>
            <a:endParaRPr kumimoji="1" lang="en-US" altLang="zh-TW" dirty="0" smtClean="0"/>
          </a:p>
          <a:p>
            <a:endParaRPr lang="en-US" altLang="ja-JP" dirty="0" smtClean="0"/>
          </a:p>
          <a:p>
            <a:r>
              <a:rPr kumimoji="1" lang="zh-TW" altLang="en-US" dirty="0" smtClean="0"/>
              <a:t>地標經緯度搜尋的精確度改善</a:t>
            </a:r>
            <a:endParaRPr kumimoji="1" lang="en-US" altLang="zh-TW" dirty="0" smtClean="0"/>
          </a:p>
          <a:p>
            <a:endParaRPr lang="en-US" altLang="zh-TW" dirty="0" smtClean="0"/>
          </a:p>
          <a:p>
            <a:r>
              <a:rPr kumimoji="1" lang="zh-TW" altLang="en-US" dirty="0" smtClean="0"/>
              <a:t>追加其他功能</a:t>
            </a:r>
            <a:endParaRPr kumimoji="1" lang="en-US" altLang="zh-TW" dirty="0" smtClean="0"/>
          </a:p>
          <a:p>
            <a:pPr>
              <a:buNone/>
            </a:pPr>
            <a:endParaRPr kumimoji="1"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kumimoji="1" lang="en-US" altLang="zh-TW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4369116"/>
            <a:ext cx="3500430" cy="24888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3071810"/>
            <a:ext cx="8534400" cy="758952"/>
          </a:xfrm>
        </p:spPr>
        <p:txBody>
          <a:bodyPr>
            <a:noAutofit/>
          </a:bodyPr>
          <a:lstStyle/>
          <a:p>
            <a:r>
              <a:rPr kumimoji="1" lang="en-US" altLang="ja-JP" sz="4800" dirty="0" smtClean="0">
                <a:solidFill>
                  <a:schemeClr val="tx1"/>
                </a:solidFill>
                <a:latin typeface="AR HERMANN" pitchFamily="2" charset="0"/>
              </a:rPr>
              <a:t>Thank you for listening!</a:t>
            </a:r>
            <a:endParaRPr kumimoji="1" lang="ja-JP" altLang="en-US" sz="4800" dirty="0">
              <a:solidFill>
                <a:schemeClr val="tx1"/>
              </a:solidFill>
              <a:latin typeface="AR HERMAN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流程概要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785926"/>
            <a:ext cx="8503920" cy="4330844"/>
          </a:xfrm>
        </p:spPr>
        <p:txBody>
          <a:bodyPr>
            <a:normAutofit/>
          </a:bodyPr>
          <a:lstStyle/>
          <a:p>
            <a:r>
              <a:rPr kumimoji="1" lang="zh-TW" altLang="en-US" sz="3200" dirty="0" smtClean="0"/>
              <a:t>背景</a:t>
            </a:r>
            <a:endParaRPr kumimoji="1" lang="en-US" altLang="zh-TW" sz="3200" dirty="0" smtClean="0"/>
          </a:p>
          <a:p>
            <a:endParaRPr lang="en-US" altLang="zh-TW" sz="3200" dirty="0" smtClean="0"/>
          </a:p>
          <a:p>
            <a:r>
              <a:rPr kumimoji="1" lang="zh-TW" altLang="en-US" sz="3200" dirty="0" smtClean="0"/>
              <a:t>目標</a:t>
            </a:r>
            <a:endParaRPr kumimoji="1" lang="en-US" altLang="zh-TW" sz="3200" dirty="0" smtClean="0"/>
          </a:p>
          <a:p>
            <a:pPr>
              <a:buNone/>
            </a:pPr>
            <a:endParaRPr kumimoji="1" lang="en-US" altLang="zh-TW" sz="3200" dirty="0" smtClean="0"/>
          </a:p>
          <a:p>
            <a:r>
              <a:rPr lang="zh-TW" altLang="en-US" sz="3200" dirty="0" smtClean="0"/>
              <a:t>選用資料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其他</a:t>
            </a:r>
            <a:endParaRPr lang="en-US" altLang="zh-TW" sz="3200" dirty="0" smtClean="0"/>
          </a:p>
          <a:p>
            <a:endParaRPr kumimoji="1" lang="en-US" altLang="zh-TW" sz="3200" dirty="0" smtClean="0"/>
          </a:p>
          <a:p>
            <a:endParaRPr lang="en-US" altLang="zh-TW" sz="3200" dirty="0" smtClean="0"/>
          </a:p>
          <a:p>
            <a:endParaRPr kumimoji="1" lang="en-US" altLang="zh-TW" sz="3200" dirty="0" smtClean="0"/>
          </a:p>
          <a:p>
            <a:endParaRPr lang="en-US" altLang="zh-TW" sz="3200" dirty="0" smtClean="0"/>
          </a:p>
          <a:p>
            <a:endParaRPr kumimoji="1" lang="en-US" altLang="zh-TW" sz="3200" dirty="0" smtClean="0"/>
          </a:p>
          <a:p>
            <a:endParaRPr lang="en-US" altLang="zh-TW" sz="3200" dirty="0" smtClean="0"/>
          </a:p>
        </p:txBody>
      </p:sp>
      <p:pic>
        <p:nvPicPr>
          <p:cNvPr id="4" name="圖片 3" descr="5b77c5cb3a5c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6294" y="1785926"/>
            <a:ext cx="5587706" cy="3144016"/>
          </a:xfrm>
          <a:prstGeom prst="rect">
            <a:avLst/>
          </a:prstGeom>
        </p:spPr>
      </p:pic>
      <p:pic>
        <p:nvPicPr>
          <p:cNvPr id="5" name="圖片 4" descr="unna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174" y="4929174"/>
            <a:ext cx="19288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4857784" cy="5429264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隨著捷運開通、台中市民公車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公里免費政策的施行，短距離移動時</a:t>
            </a:r>
            <a:r>
              <a:rPr lang="en-US" altLang="zh-TW" dirty="0" smtClean="0"/>
              <a:t>u-bike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-bike</a:t>
            </a:r>
            <a:r>
              <a:rPr lang="zh-TW" altLang="en-US" dirty="0" smtClean="0"/>
              <a:t>等公共自行車都會是不錯的選項，而台中市政府及議員也積極擴展站點、增設自行車道，以期待市民能夠增加公共運輸工具的使用。</a:t>
            </a:r>
            <a:endParaRPr lang="ja-JP" altLang="en-US" dirty="0" smtClean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6" name="圖片 5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6560" y="2571745"/>
            <a:ext cx="4097440" cy="4286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R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</a:t>
            </a:r>
            <a:r>
              <a:rPr kumimoji="1" lang="en-US" altLang="zh-TW" dirty="0" smtClean="0"/>
              <a:t>ython</a:t>
            </a:r>
            <a:r>
              <a:rPr kumimoji="1" lang="zh-TW" altLang="en-US" dirty="0" smtClean="0"/>
              <a:t>及</a:t>
            </a:r>
            <a:r>
              <a:rPr kumimoji="1" lang="en-US" altLang="zh-TW" dirty="0" err="1" smtClean="0"/>
              <a:t>google</a:t>
            </a:r>
            <a:r>
              <a:rPr kumimoji="1" lang="en-US" altLang="zh-TW" dirty="0" smtClean="0"/>
              <a:t> map</a:t>
            </a:r>
            <a:r>
              <a:rPr kumimoji="1" lang="zh-TW" altLang="en-US" dirty="0" smtClean="0"/>
              <a:t>設計出能夠查看附近的自行車租借站位置資訊、可租借車輛數及可用停車位數量的系統，輔助公共自行車使用者能夠方便的借還車輛。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選用資料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+mn-ea"/>
              </a:rPr>
              <a:t>資料名稱</a:t>
            </a:r>
            <a:r>
              <a:rPr kumimoji="1"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臺中市公共自行車</a:t>
            </a:r>
            <a:r>
              <a:rPr lang="en-US" altLang="zh-TW" dirty="0" smtClean="0">
                <a:latin typeface="+mn-ea"/>
              </a:rPr>
              <a:t>(YouBike2.0)</a:t>
            </a:r>
            <a:r>
              <a:rPr lang="zh-TW" altLang="en-US" dirty="0" smtClean="0">
                <a:latin typeface="+mn-ea"/>
              </a:rPr>
              <a:t>租借站</a:t>
            </a:r>
            <a:r>
              <a:rPr lang="en-US" altLang="zh-TW" dirty="0" smtClean="0">
                <a:latin typeface="+mn-ea"/>
              </a:rPr>
              <a:t>&amp;</a:t>
            </a:r>
            <a:r>
              <a:rPr lang="zh-TW" altLang="en-US" dirty="0" smtClean="0">
                <a:latin typeface="+mn-ea"/>
              </a:rPr>
              <a:t>即時車位資料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資料來源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政府資料開放平台</a:t>
            </a:r>
            <a:r>
              <a:rPr lang="en-US" altLang="zh-TW" dirty="0" smtClean="0">
                <a:latin typeface="+mn-ea"/>
              </a:rPr>
              <a:t>(https://data.gov.tw/dataset/136781)</a:t>
            </a:r>
            <a:endParaRPr lang="zh-TW" altLang="en-US" dirty="0" smtClean="0">
              <a:latin typeface="+mn-ea"/>
            </a:endParaRPr>
          </a:p>
          <a:p>
            <a:r>
              <a:rPr lang="zh-TW" altLang="en-US" dirty="0" smtClean="0"/>
              <a:t>資料概述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zh-TW" dirty="0" smtClean="0"/>
              <a:t>1.</a:t>
            </a:r>
            <a:r>
              <a:rPr lang="zh-TW" altLang="en-US" dirty="0" smtClean="0"/>
              <a:t>內含</a:t>
            </a:r>
            <a:r>
              <a:rPr lang="en-US" altLang="zh-TW" dirty="0" smtClean="0"/>
              <a:t>683</a:t>
            </a:r>
            <a:r>
              <a:rPr lang="zh-TW" altLang="en-US" dirty="0" smtClean="0"/>
              <a:t>→</a:t>
            </a:r>
            <a:r>
              <a:rPr lang="en-US" altLang="zh-TW" dirty="0" smtClean="0"/>
              <a:t>732</a:t>
            </a:r>
            <a:r>
              <a:rPr lang="zh-TW" altLang="en-US" dirty="0" smtClean="0"/>
              <a:t>筆</a:t>
            </a:r>
            <a:r>
              <a:rPr lang="zh-TW" altLang="en-US" dirty="0" smtClean="0"/>
              <a:t>資料、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項欄位</a:t>
            </a:r>
            <a:endParaRPr lang="en-US" altLang="zh-TW" dirty="0" smtClean="0"/>
          </a:p>
          <a:p>
            <a:pPr>
              <a:buNone/>
            </a:pPr>
            <a:r>
              <a:rPr kumimoji="1" lang="en-US" altLang="ja-JP" dirty="0" smtClean="0"/>
              <a:t>		</a:t>
            </a: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資料更新頻率為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即時更新</a:t>
            </a:r>
            <a:r>
              <a:rPr lang="en-US" altLang="zh-TW" dirty="0" smtClean="0"/>
              <a:t>’</a:t>
            </a:r>
          </a:p>
          <a:p>
            <a:pPr>
              <a:buNone/>
            </a:pPr>
            <a:r>
              <a:rPr kumimoji="1" lang="en-US" altLang="ja-JP" dirty="0" smtClean="0"/>
              <a:t>		</a:t>
            </a:r>
            <a:r>
              <a:rPr kumimoji="1" lang="en-US" altLang="zh-TW" dirty="0" smtClean="0"/>
              <a:t>3.</a:t>
            </a:r>
            <a:r>
              <a:rPr kumimoji="1" lang="zh-TW" altLang="en-US" dirty="0" smtClean="0"/>
              <a:t>內含各站點之經緯度</a:t>
            </a:r>
            <a:endParaRPr kumimoji="1" lang="en-US" altLang="zh-TW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endParaRPr lang="en-US" altLang="zh-TW" dirty="0" smtClean="0"/>
          </a:p>
        </p:txBody>
      </p:sp>
      <p:pic>
        <p:nvPicPr>
          <p:cNvPr id="4" name="圖片 3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174" y="4929174"/>
            <a:ext cx="19288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選用資料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46236"/>
            <a:ext cx="8229600" cy="4926035"/>
          </a:xfrm>
        </p:spPr>
        <p:txBody>
          <a:bodyPr>
            <a:noAutofit/>
          </a:bodyPr>
          <a:lstStyle/>
          <a:p>
            <a:r>
              <a:rPr lang="en-US" altLang="ja-JP" sz="1700" b="1" dirty="0" err="1" smtClean="0">
                <a:latin typeface="+mn-ea"/>
              </a:rPr>
              <a:t>scity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zh-TW" altLang="en-US" sz="1700" b="1" dirty="0" smtClean="0">
                <a:latin typeface="+mn-ea"/>
              </a:rPr>
              <a:t>城市名稱</a:t>
            </a:r>
            <a:r>
              <a:rPr lang="en-US" altLang="zh-TW" sz="1700" b="1" dirty="0" smtClean="0">
                <a:latin typeface="+mn-ea"/>
              </a:rPr>
              <a:t>(</a:t>
            </a:r>
            <a:r>
              <a:rPr lang="zh-TW" altLang="en-US" sz="1700" b="1" dirty="0" smtClean="0">
                <a:latin typeface="+mn-ea"/>
              </a:rPr>
              <a:t>中文</a:t>
            </a:r>
            <a:r>
              <a:rPr lang="en-US" altLang="zh-TW" sz="1700" b="1" dirty="0" smtClean="0">
                <a:latin typeface="+mn-ea"/>
              </a:rPr>
              <a:t>)</a:t>
            </a:r>
            <a:r>
              <a:rPr lang="en-US" altLang="ja-JP" sz="1700" b="1" dirty="0" smtClean="0">
                <a:latin typeface="+mn-ea"/>
              </a:rPr>
              <a:t>)</a:t>
            </a:r>
          </a:p>
          <a:p>
            <a:r>
              <a:rPr lang="en-US" altLang="ja-JP" sz="1700" b="1" dirty="0" err="1" smtClean="0">
                <a:latin typeface="+mn-ea"/>
              </a:rPr>
              <a:t>scityen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zh-TW" altLang="en-US" sz="1700" b="1" dirty="0" smtClean="0">
                <a:latin typeface="+mn-ea"/>
              </a:rPr>
              <a:t>城市名稱</a:t>
            </a:r>
            <a:r>
              <a:rPr lang="en-US" altLang="zh-TW" sz="1700" b="1" dirty="0" smtClean="0">
                <a:latin typeface="+mn-ea"/>
              </a:rPr>
              <a:t>(</a:t>
            </a:r>
            <a:r>
              <a:rPr lang="zh-TW" altLang="en-US" sz="1700" b="1" dirty="0" smtClean="0">
                <a:latin typeface="+mn-ea"/>
              </a:rPr>
              <a:t>英文</a:t>
            </a:r>
            <a:r>
              <a:rPr lang="en-US" altLang="zh-TW" sz="1700" b="1" dirty="0" smtClean="0">
                <a:latin typeface="+mn-ea"/>
              </a:rPr>
              <a:t>)</a:t>
            </a:r>
            <a:r>
              <a:rPr lang="en-US" altLang="ja-JP" sz="1700" b="1" dirty="0" smtClean="0">
                <a:latin typeface="+mn-ea"/>
              </a:rPr>
              <a:t>)</a:t>
            </a:r>
          </a:p>
          <a:p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sna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sna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場站名稱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中文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))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sarea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sarea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場站區域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ja-JP" altLang="en-US" sz="1700" b="1" dirty="0" smtClean="0">
                <a:latin typeface="+mn-ea"/>
              </a:rPr>
              <a:t>中文</a:t>
            </a:r>
            <a:r>
              <a:rPr lang="en-US" altLang="ja-JP" sz="1700" b="1" dirty="0" smtClean="0">
                <a:latin typeface="+mn-ea"/>
              </a:rPr>
              <a:t>))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ar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ar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地址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ja-JP" altLang="en-US" sz="1700" b="1" dirty="0" smtClean="0">
                <a:latin typeface="+mn-ea"/>
              </a:rPr>
              <a:t>中文</a:t>
            </a:r>
            <a:r>
              <a:rPr lang="en-US" altLang="ja-JP" sz="1700" b="1" dirty="0" smtClean="0">
                <a:latin typeface="+mn-ea"/>
              </a:rPr>
              <a:t>))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snaen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snaen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場站名稱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ja-JP" altLang="en-US" sz="1700" b="1" dirty="0" smtClean="0">
                <a:latin typeface="+mn-ea"/>
              </a:rPr>
              <a:t>英文</a:t>
            </a:r>
            <a:r>
              <a:rPr lang="en-US" altLang="ja-JP" sz="1700" b="1" dirty="0" smtClean="0">
                <a:latin typeface="+mn-ea"/>
              </a:rPr>
              <a:t>))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sareaen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sareaen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場站區域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ja-JP" altLang="en-US" sz="1700" b="1" dirty="0" smtClean="0">
                <a:latin typeface="+mn-ea"/>
              </a:rPr>
              <a:t>英文</a:t>
            </a:r>
            <a:r>
              <a:rPr lang="en-US" altLang="ja-JP" sz="1700" b="1" dirty="0" smtClean="0">
                <a:latin typeface="+mn-ea"/>
              </a:rPr>
              <a:t>))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aren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aren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地址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ja-JP" altLang="en-US" sz="1700" b="1" dirty="0" smtClean="0">
                <a:latin typeface="+mn-ea"/>
              </a:rPr>
              <a:t>英文</a:t>
            </a:r>
            <a:r>
              <a:rPr lang="en-US" altLang="ja-JP" sz="1700" b="1" dirty="0" smtClean="0">
                <a:latin typeface="+mn-ea"/>
              </a:rPr>
              <a:t>))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sno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sno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站點代號</a:t>
            </a:r>
            <a:r>
              <a:rPr lang="en-US" altLang="ja-JP" sz="1700" b="1" dirty="0" smtClean="0">
                <a:latin typeface="+mn-ea"/>
              </a:rPr>
              <a:t>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smtClean="0">
                <a:latin typeface="+mn-ea"/>
              </a:rPr>
              <a:t>tot(tot </a:t>
            </a:r>
            <a:r>
              <a:rPr lang="ja-JP" altLang="en-US" sz="1700" b="1" dirty="0" smtClean="0">
                <a:latin typeface="+mn-ea"/>
              </a:rPr>
              <a:t>場站總停車格</a:t>
            </a:r>
            <a:r>
              <a:rPr lang="en-US" altLang="ja-JP" sz="1700" b="1" dirty="0" smtClean="0">
                <a:latin typeface="+mn-ea"/>
              </a:rPr>
              <a:t>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sbi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sbi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場站目前車輛數量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latin typeface="+mn-ea"/>
              </a:rPr>
              <a:t>mday</a:t>
            </a:r>
            <a:r>
              <a:rPr lang="en-US" altLang="ja-JP" sz="1700" b="1" dirty="0" smtClean="0">
                <a:latin typeface="+mn-ea"/>
              </a:rPr>
              <a:t>(</a:t>
            </a:r>
            <a:r>
              <a:rPr lang="en-US" altLang="ja-JP" sz="1700" b="1" dirty="0" err="1" smtClean="0">
                <a:latin typeface="+mn-ea"/>
              </a:rPr>
              <a:t>mday</a:t>
            </a:r>
            <a:r>
              <a:rPr lang="en-US" altLang="ja-JP" sz="1700" b="1" dirty="0" smtClean="0">
                <a:latin typeface="+mn-ea"/>
              </a:rPr>
              <a:t> </a:t>
            </a:r>
            <a:r>
              <a:rPr lang="ja-JP" altLang="en-US" sz="1700" b="1" dirty="0" smtClean="0">
                <a:latin typeface="+mn-ea"/>
              </a:rPr>
              <a:t>資料更新時間</a:t>
            </a:r>
            <a:r>
              <a:rPr lang="en-US" altLang="ja-JP" sz="1700" b="1" dirty="0" smtClean="0">
                <a:latin typeface="+mn-ea"/>
              </a:rPr>
              <a:t>)</a:t>
            </a:r>
            <a:r>
              <a:rPr lang="ja-JP" altLang="en-US" sz="1700" b="1" dirty="0" smtClean="0">
                <a:latin typeface="+mn-ea"/>
              </a:rPr>
              <a:t>、</a:t>
            </a:r>
          </a:p>
          <a:p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lat(lat 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緯度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lng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lng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經度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、</a:t>
            </a:r>
          </a:p>
          <a:p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bemp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ja-JP" sz="1700" b="1" dirty="0" err="1" smtClean="0">
                <a:solidFill>
                  <a:srgbClr val="FF0000"/>
                </a:solidFill>
                <a:latin typeface="+mn-ea"/>
              </a:rPr>
              <a:t>bemp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可還車位數</a:t>
            </a:r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、</a:t>
            </a:r>
          </a:p>
          <a:p>
            <a:r>
              <a:rPr lang="en-US" altLang="ja-JP" sz="1700" b="1" dirty="0" smtClean="0">
                <a:solidFill>
                  <a:srgbClr val="FF0000"/>
                </a:solidFill>
                <a:latin typeface="+mn-ea"/>
              </a:rPr>
              <a:t>act(act </a:t>
            </a:r>
            <a:r>
              <a:rPr lang="ja-JP" altLang="en-US" sz="1700" b="1" dirty="0" smtClean="0">
                <a:solidFill>
                  <a:srgbClr val="FF0000"/>
                </a:solidFill>
                <a:latin typeface="+mn-ea"/>
              </a:rPr>
              <a:t>場站暫停狀態</a:t>
            </a:r>
            <a:r>
              <a:rPr lang="en-US" altLang="ja-JP" sz="1600" b="1" dirty="0" smtClean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pic>
        <p:nvPicPr>
          <p:cNvPr id="4" name="圖片 3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174" y="4929174"/>
            <a:ext cx="19288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選用資料</a:t>
            </a:r>
            <a:endParaRPr kumimoji="1" lang="ja-JP" altLang="en-US" dirty="0"/>
          </a:p>
        </p:txBody>
      </p:sp>
      <p:pic>
        <p:nvPicPr>
          <p:cNvPr id="6" name="內容版面配置區 5" descr="擷取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00108"/>
            <a:ext cx="6525536" cy="3696216"/>
          </a:xfrm>
        </p:spPr>
      </p:pic>
      <p:pic>
        <p:nvPicPr>
          <p:cNvPr id="7" name="圖片 6" descr="擷取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9411" y="3286124"/>
            <a:ext cx="6544589" cy="378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TW" altLang="en-US" dirty="0" smtClean="0"/>
              <a:t>使用套件</a:t>
            </a:r>
            <a:r>
              <a:rPr kumimoji="1" lang="en-US" altLang="zh-TW" dirty="0" smtClean="0"/>
              <a:t>-python  folium</a:t>
            </a:r>
            <a:endParaRPr kumimoji="1" lang="ja-JP" altLang="en-US" dirty="0"/>
          </a:p>
        </p:txBody>
      </p:sp>
      <p:pic>
        <p:nvPicPr>
          <p:cNvPr id="12" name="圖片 11" descr="擷取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4422"/>
            <a:ext cx="4429124" cy="2957822"/>
          </a:xfrm>
          <a:prstGeom prst="rect">
            <a:avLst/>
          </a:prstGeom>
        </p:spPr>
      </p:pic>
      <p:pic>
        <p:nvPicPr>
          <p:cNvPr id="13" name="圖片 12" descr="擷取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50317"/>
            <a:ext cx="4429124" cy="2707683"/>
          </a:xfrm>
          <a:prstGeom prst="rect">
            <a:avLst/>
          </a:prstGeom>
        </p:spPr>
      </p:pic>
      <p:pic>
        <p:nvPicPr>
          <p:cNvPr id="14" name="圖片 13" descr="擷取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2487076"/>
            <a:ext cx="4714876" cy="287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繪製地圖</a:t>
            </a:r>
            <a:endParaRPr kumimoji="1" lang="ja-JP" altLang="en-US" dirty="0"/>
          </a:p>
        </p:txBody>
      </p:sp>
      <p:pic>
        <p:nvPicPr>
          <p:cNvPr id="4" name="內容版面配置區 3" descr="擷取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142984"/>
            <a:ext cx="9169777" cy="571501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4696C8A8DC75C44861DE4817D2884E5" ma:contentTypeVersion="31" ma:contentTypeDescription="建立新的文件。" ma:contentTypeScope="" ma:versionID="3f61ed280d2c6016c28b667e9e37c551">
  <xsd:schema xmlns:xsd="http://www.w3.org/2001/XMLSchema" xmlns:xs="http://www.w3.org/2001/XMLSchema" xmlns:p="http://schemas.microsoft.com/office/2006/metadata/properties" xmlns:ns2="3f48f325-da3a-46f5-9b19-fa9346f1886d" xmlns:ns3="c994b95c-3668-465d-8f81-e997ab5247a4" targetNamespace="http://schemas.microsoft.com/office/2006/metadata/properties" ma:root="true" ma:fieldsID="e04f319598a99c4727bf3c9bc584e0c9" ns2:_="" ns3:_="">
    <xsd:import namespace="3f48f325-da3a-46f5-9b19-fa9346f1886d"/>
    <xsd:import namespace="c994b95c-3668-465d-8f81-e997ab5247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8f325-da3a-46f5-9b19-fa9346f18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2" nillable="true" ma:displayName="Length (seconds)" ma:internalName="MediaLengthInSeconds" ma:readOnly="true">
      <xsd:simpleType>
        <xsd:restriction base="dms:Unknow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4b95c-3668-465d-8f81-e997ab5247a4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3f48f325-da3a-46f5-9b19-fa9346f1886d" xsi:nil="true"/>
    <Invited_Teachers xmlns="3f48f325-da3a-46f5-9b19-fa9346f1886d" xsi:nil="true"/>
    <Owner xmlns="3f48f325-da3a-46f5-9b19-fa9346f1886d">
      <UserInfo>
        <DisplayName/>
        <AccountId xsi:nil="true"/>
        <AccountType/>
      </UserInfo>
    </Owner>
    <Student_Groups xmlns="3f48f325-da3a-46f5-9b19-fa9346f1886d">
      <UserInfo>
        <DisplayName/>
        <AccountId xsi:nil="true"/>
        <AccountType/>
      </UserInfo>
    </Student_Groups>
    <Distribution_Groups xmlns="3f48f325-da3a-46f5-9b19-fa9346f1886d" xsi:nil="true"/>
    <Has_Teacher_Only_SectionGroup xmlns="3f48f325-da3a-46f5-9b19-fa9346f1886d" xsi:nil="true"/>
    <TeamsChannelId xmlns="3f48f325-da3a-46f5-9b19-fa9346f1886d" xsi:nil="true"/>
    <Invited_Students xmlns="3f48f325-da3a-46f5-9b19-fa9346f1886d" xsi:nil="true"/>
    <CultureName xmlns="3f48f325-da3a-46f5-9b19-fa9346f1886d" xsi:nil="true"/>
    <Self_Registration_Enabled xmlns="3f48f325-da3a-46f5-9b19-fa9346f1886d" xsi:nil="true"/>
    <LMS_Mappings xmlns="3f48f325-da3a-46f5-9b19-fa9346f1886d" xsi:nil="true"/>
    <IsNotebookLocked xmlns="3f48f325-da3a-46f5-9b19-fa9346f1886d" xsi:nil="true"/>
    <Teachers xmlns="3f48f325-da3a-46f5-9b19-fa9346f1886d">
      <UserInfo>
        <DisplayName/>
        <AccountId xsi:nil="true"/>
        <AccountType/>
      </UserInfo>
    </Teachers>
    <Math_Settings xmlns="3f48f325-da3a-46f5-9b19-fa9346f1886d" xsi:nil="true"/>
    <DefaultSectionNames xmlns="3f48f325-da3a-46f5-9b19-fa9346f1886d" xsi:nil="true"/>
    <Teams_Channel_Section_Location xmlns="3f48f325-da3a-46f5-9b19-fa9346f1886d" xsi:nil="true"/>
    <AppVersion xmlns="3f48f325-da3a-46f5-9b19-fa9346f1886d" xsi:nil="true"/>
    <NotebookType xmlns="3f48f325-da3a-46f5-9b19-fa9346f1886d" xsi:nil="true"/>
    <FolderType xmlns="3f48f325-da3a-46f5-9b19-fa9346f1886d" xsi:nil="true"/>
    <Students xmlns="3f48f325-da3a-46f5-9b19-fa9346f1886d">
      <UserInfo>
        <DisplayName/>
        <AccountId xsi:nil="true"/>
        <AccountType/>
      </UserInfo>
    </Students>
    <Templates xmlns="3f48f325-da3a-46f5-9b19-fa9346f1886d" xsi:nil="true"/>
  </documentManagement>
</p:properties>
</file>

<file path=customXml/itemProps1.xml><?xml version="1.0" encoding="utf-8"?>
<ds:datastoreItem xmlns:ds="http://schemas.openxmlformats.org/officeDocument/2006/customXml" ds:itemID="{8B9CE9FD-2C2B-4E73-B483-E4440A8C7BE3}"/>
</file>

<file path=customXml/itemProps2.xml><?xml version="1.0" encoding="utf-8"?>
<ds:datastoreItem xmlns:ds="http://schemas.openxmlformats.org/officeDocument/2006/customXml" ds:itemID="{5CD746F9-9A99-4DB2-ACB7-95DB0B0BBA89}"/>
</file>

<file path=customXml/itemProps3.xml><?xml version="1.0" encoding="utf-8"?>
<ds:datastoreItem xmlns:ds="http://schemas.openxmlformats.org/officeDocument/2006/customXml" ds:itemID="{3834EE62-EEEE-45F5-A693-DDA06EEC30F0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303</TotalTime>
  <Words>300</Words>
  <Application>Microsoft Office PowerPoint</Application>
  <PresentationFormat>如螢幕大小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市鎮</vt:lpstr>
      <vt:lpstr>第二專題規劃: 台中市U-BIKE及時車位資訊</vt:lpstr>
      <vt:lpstr>流程概要</vt:lpstr>
      <vt:lpstr>背景</vt:lpstr>
      <vt:lpstr>目標</vt:lpstr>
      <vt:lpstr>選用資料</vt:lpstr>
      <vt:lpstr>選用資料</vt:lpstr>
      <vt:lpstr>選用資料</vt:lpstr>
      <vt:lpstr>使用套件-python  folium</vt:lpstr>
      <vt:lpstr>繪製地圖</vt:lpstr>
      <vt:lpstr>改善目標</vt:lpstr>
      <vt:lpstr>Thank you for listening!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第二專題規劃: 應用open data及google map系統</dc:title>
  <dc:creator>user</dc:creator>
  <cp:lastModifiedBy>user</cp:lastModifiedBy>
  <cp:revision>41</cp:revision>
  <dcterms:created xsi:type="dcterms:W3CDTF">2021-08-14T15:15:49Z</dcterms:created>
  <dcterms:modified xsi:type="dcterms:W3CDTF">2021-09-23T03:06:33Z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0x01010034696C8A8DC75C44861DE4817D2884E5</vt:lpwstr>
  </property>
</Properties>
</file>