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21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8" r:id="rId9"/>
    <p:sldId id="262" r:id="rId10"/>
    <p:sldId id="263" r:id="rId11"/>
    <p:sldId id="264" r:id="rId12"/>
    <p:sldId id="265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7216-FAEB-41CB-BB82-32B214A67161}" type="datetimeFigureOut">
              <a:rPr kumimoji="1" lang="ja-JP" altLang="en-US" smtClean="0"/>
              <a:pPr/>
              <a:t>2021/9/6</a:t>
            </a:fld>
            <a:endParaRPr kumimoji="1" lang="ja-JP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橢圓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213F5CA-57D2-4C9D-8B17-3052E23833F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7216-FAEB-41CB-BB82-32B214A67161}" type="datetimeFigureOut">
              <a:rPr kumimoji="1" lang="ja-JP" altLang="en-US" smtClean="0"/>
              <a:pPr/>
              <a:t>2021/9/6</a:t>
            </a:fld>
            <a:endParaRPr kumimoji="1" lang="ja-JP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F5CA-57D2-4C9D-8B17-3052E23833F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1213F5CA-57D2-4C9D-8B17-3052E23833F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7216-FAEB-41CB-BB82-32B214A67161}" type="datetimeFigureOut">
              <a:rPr kumimoji="1" lang="ja-JP" altLang="en-US" smtClean="0"/>
              <a:pPr/>
              <a:t>2021/9/6</a:t>
            </a:fld>
            <a:endParaRPr kumimoji="1" lang="ja-JP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7216-FAEB-41CB-BB82-32B214A67161}" type="datetimeFigureOut">
              <a:rPr kumimoji="1" lang="ja-JP" altLang="en-US" smtClean="0"/>
              <a:pPr/>
              <a:t>2021/9/6</a:t>
            </a:fld>
            <a:endParaRPr kumimoji="1" lang="ja-JP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1213F5CA-57D2-4C9D-8B17-3052E23833F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7216-FAEB-41CB-BB82-32B214A67161}" type="datetimeFigureOut">
              <a:rPr kumimoji="1" lang="ja-JP" altLang="en-US" smtClean="0"/>
              <a:pPr/>
              <a:t>2021/9/6</a:t>
            </a:fld>
            <a:endParaRPr kumimoji="1" lang="ja-JP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213F5CA-57D2-4C9D-8B17-3052E23833F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85A27216-FAEB-41CB-BB82-32B214A67161}" type="datetimeFigureOut">
              <a:rPr kumimoji="1" lang="ja-JP" altLang="en-US" smtClean="0"/>
              <a:pPr/>
              <a:t>2021/9/6</a:t>
            </a:fld>
            <a:endParaRPr kumimoji="1" lang="ja-JP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F5CA-57D2-4C9D-8B17-3052E23833F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7216-FAEB-41CB-BB82-32B214A67161}" type="datetimeFigureOut">
              <a:rPr kumimoji="1" lang="ja-JP" altLang="en-US" smtClean="0"/>
              <a:pPr/>
              <a:t>2021/9/6</a:t>
            </a:fld>
            <a:endParaRPr kumimoji="1" lang="ja-JP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內容版面配置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橢圓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橢圓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1213F5CA-57D2-4C9D-8B17-3052E23833F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3" name="標題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7216-FAEB-41CB-BB82-32B214A67161}" type="datetimeFigureOut">
              <a:rPr kumimoji="1" lang="ja-JP" altLang="en-US" smtClean="0"/>
              <a:pPr/>
              <a:t>2021/9/6</a:t>
            </a:fld>
            <a:endParaRPr kumimoji="1" lang="ja-JP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1213F5CA-57D2-4C9D-8B17-3052E23833F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7216-FAEB-41CB-BB82-32B214A67161}" type="datetimeFigureOut">
              <a:rPr kumimoji="1" lang="ja-JP" altLang="en-US" smtClean="0"/>
              <a:pPr/>
              <a:t>2021/9/6</a:t>
            </a:fld>
            <a:endParaRPr kumimoji="1" lang="ja-JP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13F5CA-57D2-4C9D-8B17-3052E23833F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內容版面配置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213F5CA-57D2-4C9D-8B17-3052E23833F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7216-FAEB-41CB-BB82-32B214A67161}" type="datetimeFigureOut">
              <a:rPr kumimoji="1" lang="ja-JP" altLang="en-US" smtClean="0"/>
              <a:pPr/>
              <a:t>2021/9/6</a:t>
            </a:fld>
            <a:endParaRPr kumimoji="1" lang="ja-JP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線接點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橢圓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1213F5CA-57D2-4C9D-8B17-3052E23833F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85A27216-FAEB-41CB-BB82-32B214A67161}" type="datetimeFigureOut">
              <a:rPr kumimoji="1" lang="ja-JP" altLang="en-US" smtClean="0"/>
              <a:pPr/>
              <a:t>2021/9/6</a:t>
            </a:fld>
            <a:endParaRPr kumimoji="1" lang="ja-JP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85A27216-FAEB-41CB-BB82-32B214A67161}" type="datetimeFigureOut">
              <a:rPr kumimoji="1" lang="ja-JP" altLang="en-US" smtClean="0"/>
              <a:pPr/>
              <a:t>2021/9/6</a:t>
            </a:fld>
            <a:endParaRPr kumimoji="1" lang="ja-JP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213F5CA-57D2-4C9D-8B17-3052E23833F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1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1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Wine+Quality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2400" dirty="0" smtClean="0"/>
              <a:t>第十組</a:t>
            </a:r>
            <a:r>
              <a:rPr kumimoji="1" lang="en-US" altLang="zh-TW" sz="2400" dirty="0" smtClean="0"/>
              <a:t>:</a:t>
            </a:r>
          </a:p>
          <a:p>
            <a:r>
              <a:rPr lang="zh-TW" altLang="en-US" sz="2400" dirty="0" smtClean="0"/>
              <a:t>唐生祐、楊哲睿</a:t>
            </a:r>
            <a:endParaRPr lang="en-US" altLang="zh-TW" sz="2400" dirty="0" smtClean="0"/>
          </a:p>
          <a:p>
            <a:r>
              <a:rPr kumimoji="1" lang="zh-TW" altLang="en-US" sz="2400" dirty="0" smtClean="0"/>
              <a:t>謝宜均、黃諺維</a:t>
            </a:r>
            <a:endParaRPr kumimoji="1" lang="ja-JP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UCI</a:t>
            </a:r>
            <a:r>
              <a:rPr kumimoji="1" lang="zh-TW" altLang="en-US" dirty="0" smtClean="0"/>
              <a:t>資料集分析</a:t>
            </a:r>
            <a:endParaRPr kumimoji="1" lang="ja-JP" altLang="en-US" dirty="0"/>
          </a:p>
        </p:txBody>
      </p:sp>
      <p:pic>
        <p:nvPicPr>
          <p:cNvPr id="4" name="圖片 3" descr="下載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4172236"/>
            <a:ext cx="4714908" cy="2757226"/>
          </a:xfrm>
          <a:prstGeom prst="rect">
            <a:avLst/>
          </a:prstGeom>
        </p:spPr>
      </p:pic>
      <p:pic>
        <p:nvPicPr>
          <p:cNvPr id="5" name="圖片 4" descr="4-500-Chablis-Chardonnay_img_1040_78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4876" y="4143380"/>
            <a:ext cx="4429125" cy="27146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R-</a:t>
            </a:r>
            <a:r>
              <a:rPr lang="en-US" altLang="ja-JP" dirty="0" err="1" smtClean="0"/>
              <a:t>winequality</a:t>
            </a:r>
            <a:r>
              <a:rPr lang="en-US" altLang="ja-JP" dirty="0" smtClean="0"/>
              <a:t>-white</a:t>
            </a:r>
            <a:endParaRPr kumimoji="1" lang="ja-JP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ja-JP" dirty="0" smtClean="0"/>
              <a:t>RES_02=lm(</a:t>
            </a:r>
            <a:r>
              <a:rPr lang="en-US" altLang="ja-JP" dirty="0" err="1" smtClean="0"/>
              <a:t>quality~.,data</a:t>
            </a:r>
            <a:r>
              <a:rPr lang="en-US" altLang="ja-JP" dirty="0" smtClean="0"/>
              <a:t>=</a:t>
            </a:r>
            <a:r>
              <a:rPr lang="en-US" altLang="ja-JP" dirty="0" err="1" smtClean="0"/>
              <a:t>winequality.white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4" name="圖片 3" descr="擷取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017925"/>
            <a:ext cx="9144000" cy="48400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R-</a:t>
            </a:r>
            <a:r>
              <a:rPr lang="en-US" altLang="ja-JP" dirty="0" err="1" smtClean="0"/>
              <a:t>winequality</a:t>
            </a:r>
            <a:r>
              <a:rPr lang="en-US" altLang="ja-JP" dirty="0" smtClean="0"/>
              <a:t>-white</a:t>
            </a:r>
            <a:endParaRPr kumimoji="1" lang="ja-JP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ja-JP" dirty="0" smtClean="0"/>
              <a:t>RES_022=lm(quality~volatile.acidity+residual.sugar+free.sulfur.dioxide+density+pH+sulphates+alcohol,data=</a:t>
            </a:r>
            <a:r>
              <a:rPr lang="en-US" altLang="ja-JP" dirty="0" err="1" smtClean="0"/>
              <a:t>winequality.white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4" name="圖片 3" descr="擷取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987455"/>
            <a:ext cx="9144000" cy="387054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</a:t>
            </a:r>
            <a:r>
              <a:rPr kumimoji="1" lang="en-US" altLang="ja-JP" dirty="0" smtClean="0"/>
              <a:t>ython-</a:t>
            </a:r>
            <a:r>
              <a:rPr kumimoji="1" lang="en-US" altLang="ja-JP" dirty="0" err="1" smtClean="0"/>
              <a:t>winequality</a:t>
            </a:r>
            <a:r>
              <a:rPr kumimoji="1" lang="en-US" altLang="ja-JP" dirty="0" smtClean="0"/>
              <a:t>-</a:t>
            </a:r>
            <a:r>
              <a:rPr lang="en-US" altLang="ja-JP" dirty="0" smtClean="0"/>
              <a:t>red</a:t>
            </a:r>
            <a:endParaRPr kumimoji="1" lang="ja-JP" altLang="en-US" dirty="0"/>
          </a:p>
        </p:txBody>
      </p:sp>
      <p:pic>
        <p:nvPicPr>
          <p:cNvPr id="4" name="內容版面配置區 3" descr="擷取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-1" y="1000108"/>
            <a:ext cx="9000541" cy="5857893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python-</a:t>
            </a:r>
            <a:r>
              <a:rPr lang="en-US" altLang="ja-JP" dirty="0" err="1" smtClean="0"/>
              <a:t>winequality</a:t>
            </a:r>
            <a:r>
              <a:rPr lang="en-US" altLang="ja-JP" dirty="0" smtClean="0"/>
              <a:t>-red</a:t>
            </a:r>
            <a:endParaRPr kumimoji="1" lang="ja-JP" altLang="en-US" dirty="0"/>
          </a:p>
        </p:txBody>
      </p:sp>
      <p:pic>
        <p:nvPicPr>
          <p:cNvPr id="4" name="內容版面配置區 3" descr="擷取2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-1" y="1000108"/>
            <a:ext cx="9144001" cy="585789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python-</a:t>
            </a:r>
            <a:r>
              <a:rPr lang="en-US" altLang="ja-JP" dirty="0" err="1" smtClean="0"/>
              <a:t>winequality</a:t>
            </a:r>
            <a:r>
              <a:rPr lang="en-US" altLang="ja-JP" dirty="0" smtClean="0"/>
              <a:t>-red</a:t>
            </a:r>
            <a:endParaRPr kumimoji="1" lang="ja-JP" altLang="en-US" dirty="0"/>
          </a:p>
        </p:txBody>
      </p:sp>
      <p:pic>
        <p:nvPicPr>
          <p:cNvPr id="4" name="內容版面配置區 3" descr="擷取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928670"/>
            <a:ext cx="9065142" cy="592933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python-</a:t>
            </a:r>
            <a:r>
              <a:rPr lang="en-US" altLang="ja-JP" dirty="0" err="1" smtClean="0"/>
              <a:t>winequality</a:t>
            </a:r>
            <a:r>
              <a:rPr lang="en-US" altLang="ja-JP" dirty="0" smtClean="0"/>
              <a:t>-red</a:t>
            </a:r>
            <a:endParaRPr kumimoji="1" lang="ja-JP" altLang="en-US" dirty="0"/>
          </a:p>
        </p:txBody>
      </p:sp>
      <p:pic>
        <p:nvPicPr>
          <p:cNvPr id="4" name="內容版面配置區 3" descr="擷取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2034003"/>
            <a:ext cx="9144000" cy="4823998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python-</a:t>
            </a:r>
            <a:r>
              <a:rPr lang="en-US" altLang="ja-JP" dirty="0" err="1" smtClean="0"/>
              <a:t>winequality</a:t>
            </a:r>
            <a:r>
              <a:rPr lang="en-US" altLang="ja-JP" dirty="0" smtClean="0"/>
              <a:t>-white</a:t>
            </a:r>
            <a:endParaRPr kumimoji="1" lang="ja-JP" altLang="en-US" dirty="0"/>
          </a:p>
        </p:txBody>
      </p:sp>
      <p:pic>
        <p:nvPicPr>
          <p:cNvPr id="4" name="內容版面配置區 3" descr="擷取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000107"/>
            <a:ext cx="9144000" cy="585789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python-</a:t>
            </a:r>
            <a:r>
              <a:rPr lang="en-US" altLang="ja-JP" dirty="0" err="1" smtClean="0"/>
              <a:t>winequality</a:t>
            </a:r>
            <a:r>
              <a:rPr lang="en-US" altLang="ja-JP" dirty="0" smtClean="0"/>
              <a:t>-white</a:t>
            </a:r>
            <a:endParaRPr kumimoji="1" lang="ja-JP" altLang="en-US" dirty="0"/>
          </a:p>
        </p:txBody>
      </p:sp>
      <p:pic>
        <p:nvPicPr>
          <p:cNvPr id="4" name="內容版面配置區 3" descr="擷取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-1" y="1000108"/>
            <a:ext cx="9080467" cy="585789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python-</a:t>
            </a:r>
            <a:r>
              <a:rPr lang="en-US" altLang="ja-JP" dirty="0" err="1" smtClean="0"/>
              <a:t>winequality</a:t>
            </a:r>
            <a:r>
              <a:rPr lang="en-US" altLang="ja-JP" dirty="0" smtClean="0"/>
              <a:t>-white</a:t>
            </a:r>
            <a:endParaRPr kumimoji="1" lang="ja-JP" altLang="en-US" dirty="0"/>
          </a:p>
        </p:txBody>
      </p:sp>
      <p:pic>
        <p:nvPicPr>
          <p:cNvPr id="4" name="內容版面配置區 3" descr="擷取1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000109"/>
            <a:ext cx="9144000" cy="585789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python-</a:t>
            </a:r>
            <a:r>
              <a:rPr lang="en-US" altLang="ja-JP" dirty="0" err="1" smtClean="0"/>
              <a:t>winequality</a:t>
            </a:r>
            <a:r>
              <a:rPr lang="en-US" altLang="ja-JP" dirty="0" smtClean="0"/>
              <a:t>-white</a:t>
            </a:r>
            <a:endParaRPr kumimoji="1" lang="ja-JP" altLang="en-US" dirty="0"/>
          </a:p>
        </p:txBody>
      </p:sp>
      <p:pic>
        <p:nvPicPr>
          <p:cNvPr id="4" name="內容版面配置區 3" descr="擷取3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285860"/>
            <a:ext cx="9144000" cy="557214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資料來源</a:t>
            </a:r>
            <a:endParaRPr kumimoji="1" lang="ja-JP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zh-TW" altLang="en-US" dirty="0" smtClean="0"/>
              <a:t>來源</a:t>
            </a:r>
            <a:r>
              <a:rPr kumimoji="1" lang="en-US" altLang="zh-TW" dirty="0" smtClean="0"/>
              <a:t>:UCI-Wine Quality Data Set</a:t>
            </a:r>
          </a:p>
          <a:p>
            <a:endParaRPr kumimoji="1" lang="en-US" altLang="zh-TW" dirty="0" smtClean="0"/>
          </a:p>
          <a:p>
            <a:r>
              <a:rPr lang="en-US" altLang="ja-JP" dirty="0" smtClean="0">
                <a:hlinkClick r:id="rId2"/>
              </a:rPr>
              <a:t>https://archive.ics.uci.edu/ml/datasets/Wine+Quality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kumimoji="1" lang="zh-TW" altLang="en-US" dirty="0" smtClean="0"/>
              <a:t>欄位數</a:t>
            </a:r>
            <a:r>
              <a:rPr kumimoji="1" lang="en-US" altLang="zh-TW" dirty="0" smtClean="0"/>
              <a:t>:12</a:t>
            </a:r>
          </a:p>
          <a:p>
            <a:endParaRPr lang="en-US" altLang="ja-JP" dirty="0" smtClean="0"/>
          </a:p>
          <a:p>
            <a:r>
              <a:rPr kumimoji="1" lang="zh-TW" altLang="en-US" dirty="0" smtClean="0"/>
              <a:t>資料數</a:t>
            </a:r>
            <a:r>
              <a:rPr kumimoji="1" lang="en-US" altLang="zh-TW" dirty="0" smtClean="0"/>
              <a:t>:winequality-red.csv-1599</a:t>
            </a:r>
            <a:r>
              <a:rPr kumimoji="1" lang="zh-TW" altLang="en-US" dirty="0" smtClean="0"/>
              <a:t>筆資</a:t>
            </a:r>
            <a:r>
              <a:rPr lang="zh-TW" altLang="en-US" dirty="0" smtClean="0"/>
              <a:t>料</a:t>
            </a:r>
            <a:endParaRPr lang="en-US" altLang="zh-TW" dirty="0" smtClean="0"/>
          </a:p>
          <a:p>
            <a:pPr>
              <a:buNone/>
            </a:pPr>
            <a:r>
              <a:rPr kumimoji="1" lang="en-US" altLang="ja-JP" dirty="0" smtClean="0"/>
              <a:t>		</a:t>
            </a:r>
            <a:r>
              <a:rPr kumimoji="1" lang="zh-TW" altLang="en-US" dirty="0" smtClean="0"/>
              <a:t>       </a:t>
            </a:r>
            <a:r>
              <a:rPr kumimoji="1" lang="en-US" altLang="zh-TW" dirty="0" smtClean="0"/>
              <a:t>winequality-white.csv-4898</a:t>
            </a:r>
            <a:r>
              <a:rPr kumimoji="1" lang="zh-TW" altLang="en-US" dirty="0" smtClean="0"/>
              <a:t>筆資料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winequality</a:t>
            </a:r>
            <a:r>
              <a:rPr lang="en-US" altLang="ja-JP" dirty="0" smtClean="0"/>
              <a:t>-red</a:t>
            </a:r>
            <a:endParaRPr kumimoji="1" lang="ja-JP" altLang="en-US" dirty="0"/>
          </a:p>
        </p:txBody>
      </p:sp>
      <p:pic>
        <p:nvPicPr>
          <p:cNvPr id="4" name="內容版面配置區 3" descr="擷取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28736"/>
            <a:ext cx="4883327" cy="2714644"/>
          </a:xfrm>
          <a:prstGeom prst="rect">
            <a:avLst/>
          </a:prstGeom>
        </p:spPr>
      </p:pic>
      <p:pic>
        <p:nvPicPr>
          <p:cNvPr id="5" name="內容版面配置區 3" descr="擷取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57752" y="1428736"/>
            <a:ext cx="4286248" cy="271462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57158" y="4500570"/>
            <a:ext cx="8358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 smtClean="0"/>
              <a:t>影響紅酒品質的負面因素</a:t>
            </a:r>
            <a:r>
              <a:rPr kumimoji="1" lang="en-US" altLang="zh-TW" dirty="0" smtClean="0"/>
              <a:t>:</a:t>
            </a:r>
            <a:r>
              <a:rPr kumimoji="1" lang="zh-TW" altLang="en-US" dirty="0" smtClean="0"/>
              <a:t>揮發性酸、氯化物、總二氧化硫</a:t>
            </a:r>
            <a:endParaRPr kumimoji="1" lang="en-US" altLang="zh-TW" dirty="0" smtClean="0"/>
          </a:p>
          <a:p>
            <a:r>
              <a:rPr lang="zh-TW" altLang="en-US" dirty="0" smtClean="0"/>
              <a:t>影響紅酒品質的正面因素</a:t>
            </a:r>
            <a:r>
              <a:rPr lang="en-US" altLang="zh-TW" dirty="0" smtClean="0"/>
              <a:t>:</a:t>
            </a:r>
            <a:r>
              <a:rPr lang="zh-TW" altLang="en-US" dirty="0" smtClean="0"/>
              <a:t>硫酸鹽、酒精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Winequality</a:t>
            </a:r>
            <a:r>
              <a:rPr kumimoji="1" lang="en-US" altLang="ja-JP" dirty="0" smtClean="0"/>
              <a:t>-white</a:t>
            </a:r>
            <a:endParaRPr kumimoji="1" lang="ja-JP" altLang="en-US" dirty="0"/>
          </a:p>
        </p:txBody>
      </p:sp>
      <p:pic>
        <p:nvPicPr>
          <p:cNvPr id="4" name="內容版面配置區 3" descr="擷取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-1" y="1285860"/>
            <a:ext cx="5659061" cy="2643206"/>
          </a:xfrm>
          <a:prstGeom prst="rect">
            <a:avLst/>
          </a:prstGeom>
        </p:spPr>
      </p:pic>
      <p:pic>
        <p:nvPicPr>
          <p:cNvPr id="5" name="內容版面配置區 3" descr="擷取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43570" y="1285860"/>
            <a:ext cx="3500430" cy="2643206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28596" y="4714884"/>
            <a:ext cx="8215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 smtClean="0"/>
              <a:t>影響白酒品質的負面因素</a:t>
            </a:r>
            <a:r>
              <a:rPr kumimoji="1" lang="en-US" altLang="zh-TW" dirty="0" smtClean="0"/>
              <a:t>:</a:t>
            </a:r>
            <a:r>
              <a:rPr kumimoji="1" lang="zh-TW" altLang="en-US" dirty="0" smtClean="0"/>
              <a:t>揮發性酸、密度</a:t>
            </a:r>
            <a:endParaRPr kumimoji="1" lang="en-US" altLang="zh-TW" dirty="0" smtClean="0"/>
          </a:p>
          <a:p>
            <a:r>
              <a:rPr lang="zh-TW" altLang="en-US" dirty="0" smtClean="0"/>
              <a:t>影響</a:t>
            </a:r>
            <a:r>
              <a:rPr lang="zh-TW" altLang="en-US" dirty="0" smtClean="0"/>
              <a:t>白酒品質的正面因素</a:t>
            </a:r>
            <a:r>
              <a:rPr lang="en-US" altLang="zh-TW" dirty="0" smtClean="0"/>
              <a:t>:</a:t>
            </a:r>
            <a:r>
              <a:rPr lang="zh-TW" altLang="en-US" dirty="0" smtClean="0"/>
              <a:t>殘糖、游離二氧化硫、酸鹼度、硫酸鹽、酒精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752" y="3500438"/>
            <a:ext cx="8534400" cy="758952"/>
          </a:xfrm>
        </p:spPr>
        <p:txBody>
          <a:bodyPr/>
          <a:lstStyle/>
          <a:p>
            <a:r>
              <a:rPr kumimoji="1" lang="en-US" altLang="ja-JP" dirty="0" smtClean="0"/>
              <a:t>Thank you fo</a:t>
            </a:r>
            <a:r>
              <a:rPr lang="en-US" altLang="ja-JP" dirty="0" smtClean="0"/>
              <a:t>r listening!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欄位資料</a:t>
            </a:r>
            <a:endParaRPr kumimoji="1" lang="ja-JP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dirty="0" smtClean="0"/>
              <a:t>fixed</a:t>
            </a:r>
            <a:r>
              <a:rPr lang="zh-TW" altLang="en-US" dirty="0" smtClean="0"/>
              <a:t> </a:t>
            </a:r>
            <a:r>
              <a:rPr lang="en-US" altLang="ja-JP" dirty="0" smtClean="0"/>
              <a:t>acidity(</a:t>
            </a:r>
            <a:r>
              <a:rPr lang="zh-TW" altLang="en-US" dirty="0" smtClean="0"/>
              <a:t>固定酸、非揮發性酸</a:t>
            </a:r>
            <a:r>
              <a:rPr lang="en-US" altLang="ja-JP" dirty="0" smtClean="0"/>
              <a:t>)</a:t>
            </a:r>
          </a:p>
          <a:p>
            <a:r>
              <a:rPr lang="en-US" altLang="ja-JP" dirty="0" smtClean="0"/>
              <a:t>volatile acidity(</a:t>
            </a:r>
            <a:r>
              <a:rPr lang="zh-TW" altLang="en-US" dirty="0" smtClean="0"/>
              <a:t>揮發性酸</a:t>
            </a:r>
            <a:r>
              <a:rPr lang="en-US" altLang="ja-JP" dirty="0" smtClean="0"/>
              <a:t>)</a:t>
            </a:r>
          </a:p>
          <a:p>
            <a:r>
              <a:rPr lang="en-US" altLang="ja-JP" dirty="0" smtClean="0"/>
              <a:t>citric acid(</a:t>
            </a:r>
            <a:r>
              <a:rPr lang="zh-TW" altLang="en-US" dirty="0" smtClean="0"/>
              <a:t>檸檬酸</a:t>
            </a:r>
            <a:r>
              <a:rPr lang="en-US" altLang="ja-JP" dirty="0" smtClean="0"/>
              <a:t>)</a:t>
            </a:r>
          </a:p>
          <a:p>
            <a:r>
              <a:rPr lang="en-US" altLang="ja-JP" dirty="0" smtClean="0"/>
              <a:t>residual sugar(</a:t>
            </a:r>
            <a:r>
              <a:rPr lang="zh-TW" altLang="en-US" dirty="0" smtClean="0"/>
              <a:t>剩餘糖分、殘糖</a:t>
            </a:r>
            <a:r>
              <a:rPr lang="en-US" altLang="ja-JP" dirty="0" smtClean="0"/>
              <a:t>)</a:t>
            </a:r>
          </a:p>
          <a:p>
            <a:r>
              <a:rPr lang="en-US" altLang="ja-JP" dirty="0" smtClean="0"/>
              <a:t>chlorides(</a:t>
            </a:r>
            <a:r>
              <a:rPr lang="zh-TW" altLang="en-US" dirty="0" smtClean="0"/>
              <a:t>氯化物</a:t>
            </a:r>
            <a:r>
              <a:rPr lang="en-US" altLang="ja-JP" dirty="0" smtClean="0"/>
              <a:t>)</a:t>
            </a:r>
          </a:p>
          <a:p>
            <a:r>
              <a:rPr lang="en-US" altLang="ja-JP" dirty="0" smtClean="0"/>
              <a:t>free sulfur dioxide(</a:t>
            </a:r>
            <a:r>
              <a:rPr lang="zh-TW" altLang="en-US" dirty="0" smtClean="0"/>
              <a:t>游離二氧化硫</a:t>
            </a:r>
            <a:r>
              <a:rPr lang="en-US" altLang="ja-JP" dirty="0" smtClean="0"/>
              <a:t>)</a:t>
            </a:r>
          </a:p>
          <a:p>
            <a:r>
              <a:rPr lang="en-US" altLang="ja-JP" dirty="0" smtClean="0"/>
              <a:t>total sulfur dioxide(</a:t>
            </a:r>
            <a:r>
              <a:rPr lang="zh-TW" altLang="en-US" dirty="0" smtClean="0"/>
              <a:t>總二氧化硫</a:t>
            </a:r>
            <a:r>
              <a:rPr lang="en-US" altLang="ja-JP" dirty="0" smtClean="0"/>
              <a:t>)</a:t>
            </a:r>
          </a:p>
          <a:p>
            <a:r>
              <a:rPr lang="en-US" altLang="ja-JP" dirty="0" smtClean="0"/>
              <a:t>density(</a:t>
            </a:r>
            <a:r>
              <a:rPr lang="zh-TW" altLang="en-US" dirty="0" smtClean="0"/>
              <a:t>密度</a:t>
            </a:r>
            <a:r>
              <a:rPr lang="en-US" altLang="ja-JP" dirty="0" smtClean="0"/>
              <a:t>)</a:t>
            </a:r>
          </a:p>
          <a:p>
            <a:r>
              <a:rPr lang="en-US" altLang="ja-JP" dirty="0" smtClean="0"/>
              <a:t>pH(</a:t>
            </a:r>
            <a:r>
              <a:rPr lang="zh-TW" altLang="en-US" dirty="0" smtClean="0"/>
              <a:t>酸鹼度</a:t>
            </a:r>
            <a:r>
              <a:rPr lang="en-US" altLang="ja-JP" dirty="0" smtClean="0"/>
              <a:t>)</a:t>
            </a:r>
          </a:p>
          <a:p>
            <a:r>
              <a:rPr lang="en-US" altLang="ja-JP" dirty="0" err="1" smtClean="0"/>
              <a:t>sulphates</a:t>
            </a:r>
            <a:r>
              <a:rPr lang="en-US" altLang="ja-JP" dirty="0" smtClean="0"/>
              <a:t>(</a:t>
            </a:r>
            <a:r>
              <a:rPr lang="zh-TW" altLang="en-US" dirty="0" smtClean="0"/>
              <a:t>硫酸鹽</a:t>
            </a:r>
            <a:r>
              <a:rPr lang="en-US" altLang="ja-JP" dirty="0" smtClean="0"/>
              <a:t>)</a:t>
            </a:r>
          </a:p>
          <a:p>
            <a:r>
              <a:rPr lang="en-US" altLang="ja-JP" dirty="0" smtClean="0"/>
              <a:t>alcohol(</a:t>
            </a:r>
            <a:r>
              <a:rPr lang="zh-TW" altLang="en-US" dirty="0" smtClean="0"/>
              <a:t>酒精</a:t>
            </a:r>
            <a:r>
              <a:rPr lang="en-US" altLang="ja-JP" dirty="0" smtClean="0"/>
              <a:t>)</a:t>
            </a:r>
          </a:p>
          <a:p>
            <a:r>
              <a:rPr lang="en-US" altLang="ja-JP" dirty="0" smtClean="0"/>
              <a:t>quality(</a:t>
            </a:r>
            <a:r>
              <a:rPr lang="zh-TW" altLang="en-US" dirty="0" smtClean="0"/>
              <a:t>品質</a:t>
            </a:r>
            <a:r>
              <a:rPr lang="en-US" altLang="ja-JP" dirty="0" smtClean="0"/>
              <a:t>) 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R-</a:t>
            </a:r>
            <a:r>
              <a:rPr lang="en-US" altLang="ja-JP" dirty="0" err="1" smtClean="0"/>
              <a:t>winequality</a:t>
            </a:r>
            <a:r>
              <a:rPr lang="en-US" altLang="ja-JP" dirty="0" smtClean="0"/>
              <a:t>-red</a:t>
            </a:r>
            <a:endParaRPr kumimoji="1" lang="ja-JP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zh-TW" altLang="en-US" dirty="0" smtClean="0"/>
              <a:t>資料概況</a:t>
            </a:r>
            <a:endParaRPr kumimoji="1" lang="ja-JP" altLang="en-US" dirty="0"/>
          </a:p>
        </p:txBody>
      </p:sp>
      <p:pic>
        <p:nvPicPr>
          <p:cNvPr id="5" name="圖片 4" descr="擷取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124744"/>
            <a:ext cx="9144000" cy="47332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R-</a:t>
            </a:r>
            <a:r>
              <a:rPr lang="en-US" altLang="ja-JP" dirty="0" err="1" smtClean="0"/>
              <a:t>winequality</a:t>
            </a:r>
            <a:r>
              <a:rPr lang="en-US" altLang="ja-JP" dirty="0" smtClean="0"/>
              <a:t>-red</a:t>
            </a:r>
            <a:endParaRPr kumimoji="1" lang="ja-JP" altLang="en-US" dirty="0"/>
          </a:p>
        </p:txBody>
      </p:sp>
      <p:pic>
        <p:nvPicPr>
          <p:cNvPr id="4" name="內容版面配置區 3" descr="擷取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000108"/>
            <a:ext cx="9144000" cy="585789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R-</a:t>
            </a:r>
            <a:r>
              <a:rPr lang="en-US" altLang="ja-JP" dirty="0" err="1" smtClean="0"/>
              <a:t>winequality</a:t>
            </a:r>
            <a:r>
              <a:rPr lang="en-US" altLang="ja-JP" dirty="0" smtClean="0"/>
              <a:t>-red</a:t>
            </a:r>
            <a:endParaRPr kumimoji="1" lang="ja-JP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ja-JP" dirty="0" smtClean="0"/>
              <a:t>RES_01=lm(</a:t>
            </a:r>
            <a:r>
              <a:rPr lang="en-US" altLang="ja-JP" dirty="0" err="1" smtClean="0"/>
              <a:t>quality~.,data</a:t>
            </a:r>
            <a:r>
              <a:rPr lang="en-US" altLang="ja-JP" dirty="0" smtClean="0"/>
              <a:t>=</a:t>
            </a:r>
            <a:r>
              <a:rPr lang="en-US" altLang="ja-JP" dirty="0" err="1" smtClean="0"/>
              <a:t>winequality.red</a:t>
            </a:r>
            <a:r>
              <a:rPr lang="en-US" altLang="ja-JP" dirty="0" smtClean="0"/>
              <a:t>)</a:t>
            </a:r>
          </a:p>
          <a:p>
            <a:endParaRPr kumimoji="1" lang="ja-JP" altLang="en-US" dirty="0"/>
          </a:p>
        </p:txBody>
      </p:sp>
      <p:pic>
        <p:nvPicPr>
          <p:cNvPr id="4" name="圖片 3" descr="擷取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190" y="2007039"/>
            <a:ext cx="8215338" cy="48509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R-</a:t>
            </a:r>
            <a:r>
              <a:rPr lang="en-US" altLang="ja-JP" dirty="0" err="1" smtClean="0"/>
              <a:t>winequality</a:t>
            </a:r>
            <a:r>
              <a:rPr lang="en-US" altLang="ja-JP" dirty="0" smtClean="0"/>
              <a:t>-red</a:t>
            </a:r>
            <a:endParaRPr kumimoji="1" lang="ja-JP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ja-JP" dirty="0" smtClean="0"/>
              <a:t>RES_011=lm(quality~volatile.acidity+chlorides+total.sulfur.dioxide+sulphates+alcohol,data=</a:t>
            </a:r>
            <a:r>
              <a:rPr lang="en-US" altLang="ja-JP" dirty="0" err="1" smtClean="0"/>
              <a:t>winequality.red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6" name="圖片 5" descr="擷取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729" y="2569076"/>
            <a:ext cx="7715272" cy="42889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R-</a:t>
            </a:r>
            <a:r>
              <a:rPr lang="en-US" altLang="ja-JP" dirty="0" err="1" smtClean="0"/>
              <a:t>winequality</a:t>
            </a:r>
            <a:r>
              <a:rPr lang="en-US" altLang="ja-JP" dirty="0" smtClean="0"/>
              <a:t>-white</a:t>
            </a:r>
            <a:endParaRPr kumimoji="1" lang="ja-JP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zh-TW" altLang="en-US" dirty="0" smtClean="0"/>
              <a:t>資料概況</a:t>
            </a:r>
            <a:endParaRPr kumimoji="1" lang="ja-JP" altLang="en-US" dirty="0"/>
          </a:p>
        </p:txBody>
      </p:sp>
      <p:pic>
        <p:nvPicPr>
          <p:cNvPr id="4" name="圖片 3" descr="擷取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029969"/>
            <a:ext cx="9144000" cy="482803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R-</a:t>
            </a:r>
            <a:r>
              <a:rPr lang="en-US" altLang="ja-JP" dirty="0" err="1" smtClean="0"/>
              <a:t>winequality</a:t>
            </a:r>
            <a:r>
              <a:rPr lang="en-US" altLang="ja-JP" dirty="0" smtClean="0"/>
              <a:t>-white</a:t>
            </a:r>
            <a:endParaRPr kumimoji="1" lang="ja-JP" altLang="en-US" dirty="0"/>
          </a:p>
        </p:txBody>
      </p:sp>
      <p:pic>
        <p:nvPicPr>
          <p:cNvPr id="4" name="內容版面配置區 3" descr="擷取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-1" y="1285860"/>
            <a:ext cx="9108755" cy="557214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市鎮">
  <a:themeElements>
    <a:clrScheme name="市鎮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市鎮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市鎮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34696C8A8DC75C44861DE4817D2884E5" ma:contentTypeVersion="31" ma:contentTypeDescription="建立新的文件。" ma:contentTypeScope="" ma:versionID="3f61ed280d2c6016c28b667e9e37c551">
  <xsd:schema xmlns:xsd="http://www.w3.org/2001/XMLSchema" xmlns:xs="http://www.w3.org/2001/XMLSchema" xmlns:p="http://schemas.microsoft.com/office/2006/metadata/properties" xmlns:ns2="3f48f325-da3a-46f5-9b19-fa9346f1886d" xmlns:ns3="c994b95c-3668-465d-8f81-e997ab5247a4" targetNamespace="http://schemas.microsoft.com/office/2006/metadata/properties" ma:root="true" ma:fieldsID="e04f319598a99c4727bf3c9bc584e0c9" ns2:_="" ns3:_="">
    <xsd:import namespace="3f48f325-da3a-46f5-9b19-fa9346f1886d"/>
    <xsd:import namespace="c994b95c-3668-465d-8f81-e997ab5247a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NotebookType" minOccurs="0"/>
                <xsd:element ref="ns2:FolderType" minOccurs="0"/>
                <xsd:element ref="ns2:CultureName" minOccurs="0"/>
                <xsd:element ref="ns2:AppVersion" minOccurs="0"/>
                <xsd:element ref="ns2:TeamsChannelId" minOccurs="0"/>
                <xsd:element ref="ns2:Owner" minOccurs="0"/>
                <xsd:element ref="ns2:Math_Settings" minOccurs="0"/>
                <xsd:element ref="ns2:DefaultSectionNames" minOccurs="0"/>
                <xsd:element ref="ns2:Templates" minOccurs="0"/>
                <xsd:element ref="ns2:Teachers" minOccurs="0"/>
                <xsd:element ref="ns2:Students" minOccurs="0"/>
                <xsd:element ref="ns2:Student_Groups" minOccurs="0"/>
                <xsd:element ref="ns2:Distribution_Groups" minOccurs="0"/>
                <xsd:element ref="ns2:LMS_Mappings" minOccurs="0"/>
                <xsd:element ref="ns2:Invited_Teachers" minOccurs="0"/>
                <xsd:element ref="ns2:Invited_Students" minOccurs="0"/>
                <xsd:element ref="ns2:Self_Registration_Enabled" minOccurs="0"/>
                <xsd:element ref="ns2:Has_Teacher_Only_SectionGroup" minOccurs="0"/>
                <xsd:element ref="ns2:Is_Collaboration_Space_Locked" minOccurs="0"/>
                <xsd:element ref="ns2:IsNotebookLocked" minOccurs="0"/>
                <xsd:element ref="ns2:Teams_Channel_Section_Location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48f325-da3a-46f5-9b19-fa9346f188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0" nillable="true" ma:displayName="Notebook Type" ma:internalName="NotebookType">
      <xsd:simpleType>
        <xsd:restriction base="dms:Text"/>
      </xsd:simpleType>
    </xsd:element>
    <xsd:element name="FolderType" ma:index="11" nillable="true" ma:displayName="Folder Type" ma:internalName="FolderType">
      <xsd:simpleType>
        <xsd:restriction base="dms:Text"/>
      </xsd:simpleType>
    </xsd:element>
    <xsd:element name="CultureName" ma:index="12" nillable="true" ma:displayName="Culture Name" ma:internalName="CultureName">
      <xsd:simpleType>
        <xsd:restriction base="dms:Text"/>
      </xsd:simpleType>
    </xsd:element>
    <xsd:element name="AppVersion" ma:index="13" nillable="true" ma:displayName="App Version" ma:internalName="AppVersion">
      <xsd:simpleType>
        <xsd:restriction base="dms:Text"/>
      </xsd:simpleType>
    </xsd:element>
    <xsd:element name="TeamsChannelId" ma:index="14" nillable="true" ma:displayName="Teams Channel Id" ma:internalName="TeamsChannelId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6" nillable="true" ma:displayName="Math Settings" ma:internalName="Math_Settings">
      <xsd:simpleType>
        <xsd:restriction base="dms:Text"/>
      </xsd:simpleType>
    </xsd:element>
    <xsd:element name="DefaultSectionNames" ma:index="1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Teams_Channel_Section_Location" ma:index="30" nillable="true" ma:displayName="Teams Channel Section Location" ma:internalName="Teams_Channel_Section_Location">
      <xsd:simpleType>
        <xsd:restriction base="dms:Text"/>
      </xsd:simpleType>
    </xsd:element>
    <xsd:element name="MediaServiceDateTaken" ma:index="31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32" nillable="true" ma:displayName="Length (seconds)" ma:internalName="MediaLengthInSeconds" ma:readOnly="true">
      <xsd:simpleType>
        <xsd:restriction base="dms:Unknown"/>
      </xsd:simpleType>
    </xsd:element>
    <xsd:element name="MediaServiceAutoTags" ma:index="33" nillable="true" ma:displayName="Tags" ma:internalName="MediaServiceAutoTags" ma:readOnly="true">
      <xsd:simpleType>
        <xsd:restriction base="dms:Text"/>
      </xsd:simpleType>
    </xsd:element>
    <xsd:element name="MediaServiceOCR" ma:index="3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94b95c-3668-465d-8f81-e997ab5247a4" elementFormDefault="qualified">
    <xsd:import namespace="http://schemas.microsoft.com/office/2006/documentManagement/types"/>
    <xsd:import namespace="http://schemas.microsoft.com/office/infopath/2007/PartnerControls"/>
    <xsd:element name="SharedWithUsers" ma:index="37" nillable="true" ma:displayName="共用對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8" nillable="true" ma:displayName="共用詳細資料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3f48f325-da3a-46f5-9b19-fa9346f1886d" xsi:nil="true"/>
    <Invited_Teachers xmlns="3f48f325-da3a-46f5-9b19-fa9346f1886d" xsi:nil="true"/>
    <Owner xmlns="3f48f325-da3a-46f5-9b19-fa9346f1886d">
      <UserInfo>
        <DisplayName/>
        <AccountId xsi:nil="true"/>
        <AccountType/>
      </UserInfo>
    </Owner>
    <Student_Groups xmlns="3f48f325-da3a-46f5-9b19-fa9346f1886d">
      <UserInfo>
        <DisplayName/>
        <AccountId xsi:nil="true"/>
        <AccountType/>
      </UserInfo>
    </Student_Groups>
    <Distribution_Groups xmlns="3f48f325-da3a-46f5-9b19-fa9346f1886d" xsi:nil="true"/>
    <Has_Teacher_Only_SectionGroup xmlns="3f48f325-da3a-46f5-9b19-fa9346f1886d" xsi:nil="true"/>
    <TeamsChannelId xmlns="3f48f325-da3a-46f5-9b19-fa9346f1886d" xsi:nil="true"/>
    <Invited_Students xmlns="3f48f325-da3a-46f5-9b19-fa9346f1886d" xsi:nil="true"/>
    <CultureName xmlns="3f48f325-da3a-46f5-9b19-fa9346f1886d" xsi:nil="true"/>
    <Self_Registration_Enabled xmlns="3f48f325-da3a-46f5-9b19-fa9346f1886d" xsi:nil="true"/>
    <LMS_Mappings xmlns="3f48f325-da3a-46f5-9b19-fa9346f1886d" xsi:nil="true"/>
    <IsNotebookLocked xmlns="3f48f325-da3a-46f5-9b19-fa9346f1886d" xsi:nil="true"/>
    <Teachers xmlns="3f48f325-da3a-46f5-9b19-fa9346f1886d">
      <UserInfo>
        <DisplayName/>
        <AccountId xsi:nil="true"/>
        <AccountType/>
      </UserInfo>
    </Teachers>
    <Math_Settings xmlns="3f48f325-da3a-46f5-9b19-fa9346f1886d" xsi:nil="true"/>
    <DefaultSectionNames xmlns="3f48f325-da3a-46f5-9b19-fa9346f1886d" xsi:nil="true"/>
    <Teams_Channel_Section_Location xmlns="3f48f325-da3a-46f5-9b19-fa9346f1886d" xsi:nil="true"/>
    <AppVersion xmlns="3f48f325-da3a-46f5-9b19-fa9346f1886d" xsi:nil="true"/>
    <NotebookType xmlns="3f48f325-da3a-46f5-9b19-fa9346f1886d" xsi:nil="true"/>
    <FolderType xmlns="3f48f325-da3a-46f5-9b19-fa9346f1886d" xsi:nil="true"/>
    <Students xmlns="3f48f325-da3a-46f5-9b19-fa9346f1886d">
      <UserInfo>
        <DisplayName/>
        <AccountId xsi:nil="true"/>
        <AccountType/>
      </UserInfo>
    </Students>
    <Templates xmlns="3f48f325-da3a-46f5-9b19-fa9346f1886d" xsi:nil="true"/>
  </documentManagement>
</p:properties>
</file>

<file path=customXml/itemProps1.xml><?xml version="1.0" encoding="utf-8"?>
<ds:datastoreItem xmlns:ds="http://schemas.openxmlformats.org/officeDocument/2006/customXml" ds:itemID="{5625E052-0EA3-4519-87F6-BFF325CA68CA}"/>
</file>

<file path=customXml/itemProps2.xml><?xml version="1.0" encoding="utf-8"?>
<ds:datastoreItem xmlns:ds="http://schemas.openxmlformats.org/officeDocument/2006/customXml" ds:itemID="{7C2A7FBF-4EA8-4507-8DA5-7389D90859AC}"/>
</file>

<file path=customXml/itemProps3.xml><?xml version="1.0" encoding="utf-8"?>
<ds:datastoreItem xmlns:ds="http://schemas.openxmlformats.org/officeDocument/2006/customXml" ds:itemID="{8E729755-6F0E-4CB3-8D5D-5971DFF67EFF}"/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272</TotalTime>
  <Words>204</Words>
  <Application>Microsoft Office PowerPoint</Application>
  <PresentationFormat>如螢幕大小 (4:3)</PresentationFormat>
  <Paragraphs>55</Paragraphs>
  <Slides>22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3" baseType="lpstr">
      <vt:lpstr>市鎮</vt:lpstr>
      <vt:lpstr>UCI資料集分析</vt:lpstr>
      <vt:lpstr>資料來源</vt:lpstr>
      <vt:lpstr>欄位資料</vt:lpstr>
      <vt:lpstr>R-winequality-red</vt:lpstr>
      <vt:lpstr>R-winequality-red</vt:lpstr>
      <vt:lpstr>R-winequality-red</vt:lpstr>
      <vt:lpstr>R-winequality-red</vt:lpstr>
      <vt:lpstr>R-winequality-white</vt:lpstr>
      <vt:lpstr>R-winequality-white</vt:lpstr>
      <vt:lpstr>R-winequality-white</vt:lpstr>
      <vt:lpstr>R-winequality-white</vt:lpstr>
      <vt:lpstr>python-winequality-red</vt:lpstr>
      <vt:lpstr>python-winequality-red</vt:lpstr>
      <vt:lpstr>python-winequality-red</vt:lpstr>
      <vt:lpstr>python-winequality-red</vt:lpstr>
      <vt:lpstr>python-winequality-white</vt:lpstr>
      <vt:lpstr>python-winequality-white</vt:lpstr>
      <vt:lpstr>python-winequality-white</vt:lpstr>
      <vt:lpstr>python-winequality-white</vt:lpstr>
      <vt:lpstr>winequality-red</vt:lpstr>
      <vt:lpstr>Winequality-white</vt:lpstr>
      <vt:lpstr>Thank you for listening!</vt:lpstr>
    </vt:vector>
  </TitlesOfParts>
  <Company>C.M.T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UCI資料集分析</dc:title>
  <dc:creator>user</dc:creator>
  <cp:lastModifiedBy>user</cp:lastModifiedBy>
  <cp:revision>25</cp:revision>
  <dcterms:created xsi:type="dcterms:W3CDTF">2021-09-05T11:49:11Z</dcterms:created>
  <dcterms:modified xsi:type="dcterms:W3CDTF">2021-09-06T11:54:55Z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0x01010034696C8A8DC75C44861DE4817D2884E5</vt:lpwstr>
  </property>
</Properties>
</file>