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4EEDE-2B88-4B8A-A141-230CC35100FA}" type="datetime2">
              <a:rPr lang="en-US" smtClean="0"/>
              <a:t>Friday, October 27,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3ED0-0E06-4A23-98B9-FDCF1FC6B9CA}" type="datetime2">
              <a:rPr lang="en-US" smtClean="0"/>
              <a:t>Friday, October 27, 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AB6-72B4-4074-BEA0-1853AC3F0DF6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99C-EA37-4E3E-949F-AA247D949BB8}" type="datetime1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2017-2su -- Application 2: Stacks - Group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3549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99C-EA37-4E3E-949F-AA247D949BB8}" type="datetime1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2017-2su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8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99C-EA37-4E3E-949F-AA247D949BB8}" type="datetime1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2017-2su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988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99C-EA37-4E3E-949F-AA247D949BB8}" type="datetime1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2017-2su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675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99C-EA37-4E3E-949F-AA247D949BB8}" type="datetime1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2017-2su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8999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99C-EA37-4E3E-949F-AA247D949BB8}" type="datetime1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2017-2su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985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6B2-4E6C-4C73-9A75-1C75057329A8}" type="datetime1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C485-F1DF-4B3C-ABC3-FF5B10592C36}" type="datetime1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AB6-72B4-4074-BEA0-1853AC3F0DF6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1556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B51406-28DF-4B8A-A59B-8B56BAB4A47F}" type="datetime1">
              <a:rPr lang="en-US" smtClean="0"/>
              <a:t>10/27/2017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994A-1AB6-46C8-A4EB-9FDE05589E5D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3:Queues-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404F-387A-4104-956A-161DA7256723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6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A42B-F4D7-4446-A058-1B1D5DB11CF7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FC4-42D9-474B-8971-6386AB00D7EC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7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482-1BE1-482F-8980-FA9EA8C5F886}" type="datetime1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0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1406-28DF-4B8A-A59B-8B56BAB4A47F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1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6338-145A-41F7-9E3B-AE9D8A45481E}" type="datetime1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2791-186B-4A8A-8B13-BEA3CF259A77}" type="datetime1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2000 - 2016-3fa -- Application 2: Stacks - Group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D2299C-EA37-4E3E-949F-AA247D949BB8}" type="datetime1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Comp 2000 – 2017-2su -- Application 2: Stacks - Group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49" r:id="rId18"/>
    <p:sldLayoutId id="2147483655" r:id="rId19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646-DA8D-4393-B7A1-2F594A5DF223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3: Queues - Group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677864"/>
            <a:ext cx="9144000" cy="187805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3/Queue:</a:t>
            </a:r>
            <a:br>
              <a:rPr lang="en-US" sz="5400" dirty="0"/>
            </a:br>
            <a:r>
              <a:rPr lang="en-US" sz="5400" dirty="0"/>
              <a:t>Train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3384" y="2952398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35:</a:t>
            </a:r>
            <a:br>
              <a:rPr lang="en-US" sz="4000" dirty="0"/>
            </a:br>
            <a:r>
              <a:rPr lang="en-US" sz="4000" dirty="0" err="1"/>
              <a:t>ShawnToubeau</a:t>
            </a:r>
            <a:r>
              <a:rPr lang="en-US" sz="4000" dirty="0"/>
              <a:t> – Passenger, Station</a:t>
            </a:r>
            <a:br>
              <a:rPr lang="en-US" sz="4000" dirty="0"/>
            </a:br>
            <a:r>
              <a:rPr lang="en-US" sz="4000" dirty="0"/>
              <a:t>Alex Cheung – Logger, Simulation</a:t>
            </a:r>
            <a:br>
              <a:rPr lang="en-US" sz="4000" dirty="0"/>
            </a:br>
            <a:r>
              <a:rPr lang="en-US" sz="4000" dirty="0"/>
              <a:t>Erich Hauntsman – Train, </a:t>
            </a:r>
            <a:r>
              <a:rPr lang="en-US" sz="4000" dirty="0" err="1"/>
              <a:t>TrainRoute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47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trains around a track stopping at stations.</a:t>
            </a:r>
          </a:p>
          <a:p>
            <a:r>
              <a:rPr lang="en-US" dirty="0"/>
              <a:t>At the station if a passenger is at their destination remove the passenger from the train.</a:t>
            </a:r>
          </a:p>
          <a:p>
            <a:r>
              <a:rPr lang="en-US" dirty="0"/>
              <a:t>Add new passengers from the station until max capacity is reached.</a:t>
            </a:r>
          </a:p>
          <a:p>
            <a:r>
              <a:rPr lang="en-US" dirty="0"/>
              <a:t>Run for specified time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5882-996B-4282-AA82-4151A7E8C350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3: Queues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the logger. </a:t>
            </a:r>
          </a:p>
          <a:p>
            <a:pPr marL="0" indent="0">
              <a:buNone/>
            </a:pPr>
            <a:r>
              <a:rPr lang="en-US" dirty="0"/>
              <a:t>	Solution: outside help</a:t>
            </a:r>
          </a:p>
          <a:p>
            <a:r>
              <a:rPr lang="en-US" dirty="0"/>
              <a:t>Having the train move around the track and perform tasks.</a:t>
            </a:r>
          </a:p>
          <a:p>
            <a:pPr marL="0" indent="0">
              <a:buNone/>
            </a:pPr>
            <a:r>
              <a:rPr lang="en-US" dirty="0"/>
              <a:t>	Solution: Pen and paper to plan out how to write the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E708-3415-48B1-A6A2-325F170F61B8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3: Queues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understanding of object oriented programming</a:t>
            </a:r>
          </a:p>
          <a:p>
            <a:r>
              <a:rPr lang="en-US" dirty="0"/>
              <a:t>Making a bunch of smaller parts work together as one</a:t>
            </a:r>
          </a:p>
          <a:p>
            <a:r>
              <a:rPr lang="en-US" dirty="0"/>
              <a:t>More appreciation for how things work in real life.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593C-CF14-42BF-A48C-B5EBEF13907B}" type="datetime1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2000 - 2017-3fa -- Application 3: Queues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3037</TotalTime>
  <Words>141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PowerPoint Presentation</vt:lpstr>
      <vt:lpstr>Application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2071 - 2016-2su -- Data Structures - Application 2:  Stacks - Calculator / Lisp Expression Evaluator</dc:title>
  <dc:creator>David M Rosenberg</dc:creator>
  <cp:lastModifiedBy>Hauntsman, Erich A.</cp:lastModifiedBy>
  <cp:revision>21</cp:revision>
  <dcterms:created xsi:type="dcterms:W3CDTF">2016-01-19T12:34:25Z</dcterms:created>
  <dcterms:modified xsi:type="dcterms:W3CDTF">2017-10-29T22:54:18Z</dcterms:modified>
</cp:coreProperties>
</file>