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2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2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A7E016-1051-44E6-A8B4-A721F169AD7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1EA1D-9F29-4DD4-8E29-92F0DD74FB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F088-8E69-468C-9539-945A1860C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Course</a:t>
            </a:r>
            <a:br>
              <a:rPr lang="en-US" dirty="0"/>
            </a:br>
            <a:r>
              <a:rPr lang="en-US" sz="4400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E878-DEED-48B5-9780-0F83037A2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Professor..</a:t>
            </a:r>
          </a:p>
        </p:txBody>
      </p:sp>
    </p:spTree>
    <p:extLst>
      <p:ext uri="{BB962C8B-B14F-4D97-AF65-F5344CB8AC3E}">
        <p14:creationId xmlns:p14="http://schemas.microsoft.com/office/powerpoint/2010/main" val="169943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C66F-1560-4AC7-9DD7-4655CA18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C899-2860-42E5-B2B0-017A72A8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me(professor):</a:t>
            </a:r>
          </a:p>
        </p:txBody>
      </p:sp>
    </p:spTree>
    <p:extLst>
      <p:ext uri="{BB962C8B-B14F-4D97-AF65-F5344CB8AC3E}">
        <p14:creationId xmlns:p14="http://schemas.microsoft.com/office/powerpoint/2010/main" val="9239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859A-402B-417B-8566-782A5CD3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29C3-2768-4DE9-872E-6BBC745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  <a:p>
            <a:r>
              <a:rPr lang="en-US" dirty="0"/>
              <a:t>Why is it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5880-A4B1-4360-AA89-296A35B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3C78-A4CC-45DA-A3FD-BFF43ACE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Don’t worry, its free </a:t>
            </a:r>
          </a:p>
          <a:p>
            <a:r>
              <a:rPr lang="en-US" dirty="0"/>
              <a:t>This is how you will view and submit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80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E240-983A-4F01-8324-89CEA07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6D81-880A-4CB5-AEAD-27CD8229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my(professors) account</a:t>
            </a:r>
          </a:p>
          <a:p>
            <a:r>
              <a:rPr lang="en-US" dirty="0"/>
              <a:t>Fork the WIT GitHub Course repository</a:t>
            </a:r>
          </a:p>
          <a:p>
            <a:r>
              <a:rPr lang="en-US" dirty="0"/>
              <a:t>Download the syllabus</a:t>
            </a:r>
          </a:p>
        </p:txBody>
      </p:sp>
    </p:spTree>
    <p:extLst>
      <p:ext uri="{BB962C8B-B14F-4D97-AF65-F5344CB8AC3E}">
        <p14:creationId xmlns:p14="http://schemas.microsoft.com/office/powerpoint/2010/main" val="6116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1741-B2F0-4C4E-8573-3EAA4385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CD1A-0C50-4E53-929A-AE3AFB0F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Goes over the logistics of the class</a:t>
            </a:r>
          </a:p>
          <a:p>
            <a:r>
              <a:rPr lang="en-US" dirty="0"/>
              <a:t>Lists the expectations for the semester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193-9A4D-4658-A33D-199A92A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A442-04CD-440B-AA73-F786FC84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first HW assignment</a:t>
            </a:r>
          </a:p>
          <a:p>
            <a:r>
              <a:rPr lang="en-US" dirty="0"/>
              <a:t>Submit by creating a pull request to my(professors) repository </a:t>
            </a:r>
          </a:p>
          <a:p>
            <a:r>
              <a:rPr lang="en-US" dirty="0"/>
              <a:t>You’re done with the first assignment!</a:t>
            </a:r>
          </a:p>
        </p:txBody>
      </p:sp>
    </p:spTree>
    <p:extLst>
      <p:ext uri="{BB962C8B-B14F-4D97-AF65-F5344CB8AC3E}">
        <p14:creationId xmlns:p14="http://schemas.microsoft.com/office/powerpoint/2010/main" val="241918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B710-23A8-43F2-B544-41E44C9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7405-129B-4258-8D42-E18E5475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68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</TotalTime>
  <Words>102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GitHub Course Day 1</vt:lpstr>
      <vt:lpstr>Welcome!</vt:lpstr>
      <vt:lpstr>GitHub</vt:lpstr>
      <vt:lpstr>Step 1</vt:lpstr>
      <vt:lpstr>Step 2</vt:lpstr>
      <vt:lpstr>Syllabus</vt:lpstr>
      <vt:lpstr>Step 3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Course Day 1</dc:title>
  <dc:creator>Help Desk Agent 2</dc:creator>
  <cp:lastModifiedBy>Help Desk Agent 2</cp:lastModifiedBy>
  <cp:revision>3</cp:revision>
  <dcterms:created xsi:type="dcterms:W3CDTF">2017-10-20T11:59:54Z</dcterms:created>
  <dcterms:modified xsi:type="dcterms:W3CDTF">2017-10-20T12:03:57Z</dcterms:modified>
</cp:coreProperties>
</file>