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5B7-68CA-42D6-BB22-05FB084D3DD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9EDC-8838-488D-89C3-193840E74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7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5B7-68CA-42D6-BB22-05FB084D3DD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9EDC-8838-488D-89C3-193840E74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5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5B7-68CA-42D6-BB22-05FB084D3DD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9EDC-8838-488D-89C3-193840E74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7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5B7-68CA-42D6-BB22-05FB084D3DD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9EDC-8838-488D-89C3-193840E74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5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5B7-68CA-42D6-BB22-05FB084D3DD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9EDC-8838-488D-89C3-193840E74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9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5B7-68CA-42D6-BB22-05FB084D3DD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9EDC-8838-488D-89C3-193840E74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60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5B7-68CA-42D6-BB22-05FB084D3DD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9EDC-8838-488D-89C3-193840E74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9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5B7-68CA-42D6-BB22-05FB084D3DD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9EDC-8838-488D-89C3-193840E74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7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5B7-68CA-42D6-BB22-05FB084D3DD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9EDC-8838-488D-89C3-193840E74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8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5B7-68CA-42D6-BB22-05FB084D3DD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9EDC-8838-488D-89C3-193840E74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8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25B7-68CA-42D6-BB22-05FB084D3DD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9EDC-8838-488D-89C3-193840E74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1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25B7-68CA-42D6-BB22-05FB084D3DD0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29EDC-8838-488D-89C3-193840E74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3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480137" y="2614857"/>
            <a:ext cx="1541540" cy="3143685"/>
            <a:chOff x="722" y="4508077"/>
            <a:chExt cx="1541540" cy="924924"/>
          </a:xfrm>
        </p:grpSpPr>
        <p:sp>
          <p:nvSpPr>
            <p:cNvPr id="94" name="圆角矩形 93"/>
            <p:cNvSpPr/>
            <p:nvPr/>
          </p:nvSpPr>
          <p:spPr>
            <a:xfrm>
              <a:off x="722" y="4508077"/>
              <a:ext cx="1541540" cy="9249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圆角矩形 20"/>
            <p:cNvSpPr/>
            <p:nvPr/>
          </p:nvSpPr>
          <p:spPr>
            <a:xfrm>
              <a:off x="27812" y="4535167"/>
              <a:ext cx="1487360" cy="8707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/>
                <a:t>Oracle</a:t>
              </a:r>
              <a:endParaRPr lang="zh-CN" altLang="en-US" kern="1200" dirty="0"/>
            </a:p>
          </p:txBody>
        </p:sp>
      </p:grpSp>
      <p:grpSp>
        <p:nvGrpSpPr>
          <p:cNvPr id="88" name="组合 87"/>
          <p:cNvGrpSpPr/>
          <p:nvPr/>
        </p:nvGrpSpPr>
        <p:grpSpPr>
          <a:xfrm rot="16200000">
            <a:off x="1087503" y="2055403"/>
            <a:ext cx="326806" cy="382302"/>
            <a:chOff x="1677918" y="4779388"/>
            <a:chExt cx="326806" cy="382302"/>
          </a:xfrm>
        </p:grpSpPr>
        <p:sp>
          <p:nvSpPr>
            <p:cNvPr id="92" name="右箭头 91"/>
            <p:cNvSpPr/>
            <p:nvPr/>
          </p:nvSpPr>
          <p:spPr>
            <a:xfrm>
              <a:off x="1677918" y="4779388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右箭头 22"/>
            <p:cNvSpPr/>
            <p:nvPr/>
          </p:nvSpPr>
          <p:spPr>
            <a:xfrm>
              <a:off x="1677918" y="4855848"/>
              <a:ext cx="228764" cy="229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80136" y="957343"/>
            <a:ext cx="1541541" cy="924924"/>
            <a:chOff x="2158879" y="4508077"/>
            <a:chExt cx="1541540" cy="924924"/>
          </a:xfrm>
        </p:grpSpPr>
        <p:sp>
          <p:nvSpPr>
            <p:cNvPr id="90" name="圆角矩形 89"/>
            <p:cNvSpPr/>
            <p:nvPr/>
          </p:nvSpPr>
          <p:spPr>
            <a:xfrm>
              <a:off x="2158879" y="4508077"/>
              <a:ext cx="1541540" cy="9249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圆角矩形 24"/>
            <p:cNvSpPr/>
            <p:nvPr/>
          </p:nvSpPr>
          <p:spPr>
            <a:xfrm>
              <a:off x="2185969" y="4535167"/>
              <a:ext cx="1487360" cy="8707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r>
                <a:rPr lang="zh-CN" altLang="en-US" dirty="0"/>
                <a:t>用户数据与基础数据</a:t>
              </a:r>
              <a:endParaRPr lang="zh-CN" altLang="en-US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2719943" y="4272371"/>
            <a:ext cx="3823424" cy="1486172"/>
            <a:chOff x="0" y="1"/>
            <a:chExt cx="8128000" cy="5418668"/>
          </a:xfrm>
        </p:grpSpPr>
        <p:sp>
          <p:nvSpPr>
            <p:cNvPr id="134" name="圆角矩形 133"/>
            <p:cNvSpPr/>
            <p:nvPr/>
          </p:nvSpPr>
          <p:spPr>
            <a:xfrm>
              <a:off x="0" y="1"/>
              <a:ext cx="8128000" cy="5418668"/>
            </a:xfrm>
            <a:prstGeom prst="roundRect">
              <a:avLst>
                <a:gd name="adj" fmla="val 85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5" name="圆角矩形 4"/>
            <p:cNvSpPr/>
            <p:nvPr/>
          </p:nvSpPr>
          <p:spPr>
            <a:xfrm>
              <a:off x="134901" y="134901"/>
              <a:ext cx="7858198" cy="51488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4205488" numCol="1" spcCol="1270" anchor="t" anchorCtr="0">
              <a:noAutofit/>
            </a:bodyPr>
            <a:lstStyle/>
            <a:p>
              <a:pPr lvl="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854488" y="4520479"/>
            <a:ext cx="1347772" cy="971231"/>
            <a:chOff x="203200" y="1354666"/>
            <a:chExt cx="1219200" cy="1865048"/>
          </a:xfrm>
        </p:grpSpPr>
        <p:sp>
          <p:nvSpPr>
            <p:cNvPr id="140" name="圆角矩形 139"/>
            <p:cNvSpPr/>
            <p:nvPr/>
          </p:nvSpPr>
          <p:spPr>
            <a:xfrm>
              <a:off x="203200" y="1354666"/>
              <a:ext cx="1219200" cy="1865048"/>
            </a:xfrm>
            <a:prstGeom prst="roundRect">
              <a:avLst>
                <a:gd name="adj" fmla="val 105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1"/>
            <a:lstStyle/>
            <a:p>
              <a:r>
                <a:rPr lang="en-US" altLang="zh-CN" dirty="0" smtClean="0"/>
                <a:t>Hadoop</a:t>
              </a:r>
              <a:r>
                <a:rPr lang="zh-CN" altLang="en-US" dirty="0" smtClean="0"/>
                <a:t>离线分析运算</a:t>
              </a:r>
              <a:endParaRPr lang="zh-CN" altLang="en-US" dirty="0"/>
            </a:p>
          </p:txBody>
        </p:sp>
        <p:sp>
          <p:nvSpPr>
            <p:cNvPr id="141" name="圆角矩形 4"/>
            <p:cNvSpPr/>
            <p:nvPr/>
          </p:nvSpPr>
          <p:spPr>
            <a:xfrm>
              <a:off x="240695" y="1392161"/>
              <a:ext cx="1144210" cy="17900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2991149" y="4520480"/>
            <a:ext cx="1347772" cy="971231"/>
            <a:chOff x="203200" y="1354666"/>
            <a:chExt cx="1219200" cy="1865048"/>
          </a:xfrm>
        </p:grpSpPr>
        <p:sp>
          <p:nvSpPr>
            <p:cNvPr id="143" name="圆角矩形 142"/>
            <p:cNvSpPr/>
            <p:nvPr/>
          </p:nvSpPr>
          <p:spPr>
            <a:xfrm>
              <a:off x="203200" y="1354666"/>
              <a:ext cx="1219200" cy="1865048"/>
            </a:xfrm>
            <a:prstGeom prst="roundRect">
              <a:avLst>
                <a:gd name="adj" fmla="val 105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 anchorCtr="1"/>
            <a:lstStyle/>
            <a:p>
              <a:r>
                <a:rPr lang="zh-CN" altLang="en-US" dirty="0" smtClean="0"/>
                <a:t>积分在线运算</a:t>
              </a:r>
              <a:endParaRPr lang="zh-CN" altLang="en-US" dirty="0"/>
            </a:p>
          </p:txBody>
        </p:sp>
        <p:sp>
          <p:nvSpPr>
            <p:cNvPr id="144" name="圆角矩形 4"/>
            <p:cNvSpPr/>
            <p:nvPr/>
          </p:nvSpPr>
          <p:spPr>
            <a:xfrm>
              <a:off x="240695" y="1392161"/>
              <a:ext cx="1144210" cy="17900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145" name="组合 144"/>
          <p:cNvGrpSpPr/>
          <p:nvPr/>
        </p:nvGrpSpPr>
        <p:grpSpPr>
          <a:xfrm rot="10800000">
            <a:off x="2143829" y="4807204"/>
            <a:ext cx="326806" cy="382302"/>
            <a:chOff x="1677918" y="1696307"/>
            <a:chExt cx="326806" cy="382302"/>
          </a:xfrm>
        </p:grpSpPr>
        <p:sp>
          <p:nvSpPr>
            <p:cNvPr id="146" name="右箭头 145"/>
            <p:cNvSpPr/>
            <p:nvPr/>
          </p:nvSpPr>
          <p:spPr>
            <a:xfrm>
              <a:off x="1677918" y="1696307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右箭头 4"/>
            <p:cNvSpPr/>
            <p:nvPr/>
          </p:nvSpPr>
          <p:spPr>
            <a:xfrm>
              <a:off x="1677918" y="1772767"/>
              <a:ext cx="228764" cy="229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2896532" y="2614857"/>
            <a:ext cx="1541540" cy="924924"/>
            <a:chOff x="722" y="2966537"/>
            <a:chExt cx="1541540" cy="924924"/>
          </a:xfrm>
        </p:grpSpPr>
        <p:sp>
          <p:nvSpPr>
            <p:cNvPr id="149" name="圆角矩形 148"/>
            <p:cNvSpPr/>
            <p:nvPr/>
          </p:nvSpPr>
          <p:spPr>
            <a:xfrm>
              <a:off x="722" y="2966537"/>
              <a:ext cx="1541540" cy="9249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0" name="圆角矩形 16"/>
            <p:cNvSpPr/>
            <p:nvPr/>
          </p:nvSpPr>
          <p:spPr>
            <a:xfrm>
              <a:off x="27812" y="2993627"/>
              <a:ext cx="1487360" cy="8707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/>
                <a:t>Redis</a:t>
              </a:r>
              <a:endParaRPr lang="zh-CN" altLang="en-US" kern="1200" dirty="0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4757604" y="2614857"/>
            <a:ext cx="1541540" cy="924924"/>
            <a:chOff x="2158879" y="2966537"/>
            <a:chExt cx="1541540" cy="924924"/>
          </a:xfrm>
        </p:grpSpPr>
        <p:sp>
          <p:nvSpPr>
            <p:cNvPr id="152" name="圆角矩形 151"/>
            <p:cNvSpPr/>
            <p:nvPr/>
          </p:nvSpPr>
          <p:spPr>
            <a:xfrm>
              <a:off x="2158879" y="2966537"/>
              <a:ext cx="1541540" cy="9249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3" name="圆角矩形 12"/>
            <p:cNvSpPr/>
            <p:nvPr/>
          </p:nvSpPr>
          <p:spPr>
            <a:xfrm>
              <a:off x="2185969" y="2993627"/>
              <a:ext cx="1487360" cy="8707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/>
                <a:t>Mongodb</a:t>
              </a:r>
            </a:p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存储日志</a:t>
              </a:r>
              <a:endParaRPr lang="zh-CN" altLang="en-US" kern="1200" dirty="0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3476151" y="3742673"/>
            <a:ext cx="382302" cy="326806"/>
            <a:chOff x="580341" y="4027117"/>
            <a:chExt cx="382302" cy="326806"/>
          </a:xfrm>
        </p:grpSpPr>
        <p:sp>
          <p:nvSpPr>
            <p:cNvPr id="155" name="右箭头 154"/>
            <p:cNvSpPr/>
            <p:nvPr/>
          </p:nvSpPr>
          <p:spPr>
            <a:xfrm rot="5400000">
              <a:off x="608089" y="3999369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6" name="右箭头 18"/>
            <p:cNvSpPr/>
            <p:nvPr/>
          </p:nvSpPr>
          <p:spPr>
            <a:xfrm>
              <a:off x="656801" y="4027117"/>
              <a:ext cx="229382" cy="228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157" name="组合 156"/>
          <p:cNvGrpSpPr/>
          <p:nvPr/>
        </p:nvGrpSpPr>
        <p:grpSpPr>
          <a:xfrm rot="16200000">
            <a:off x="5336617" y="3710617"/>
            <a:ext cx="326806" cy="382302"/>
            <a:chOff x="1696417" y="3237848"/>
            <a:chExt cx="326806" cy="382302"/>
          </a:xfrm>
        </p:grpSpPr>
        <p:sp>
          <p:nvSpPr>
            <p:cNvPr id="158" name="右箭头 157"/>
            <p:cNvSpPr/>
            <p:nvPr/>
          </p:nvSpPr>
          <p:spPr>
            <a:xfrm rot="10800000">
              <a:off x="1696417" y="3237848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右箭头 14"/>
            <p:cNvSpPr/>
            <p:nvPr/>
          </p:nvSpPr>
          <p:spPr>
            <a:xfrm rot="21600000">
              <a:off x="1794459" y="3314308"/>
              <a:ext cx="228764" cy="229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710802" y="957343"/>
            <a:ext cx="3588341" cy="924924"/>
            <a:chOff x="2158879" y="1424996"/>
            <a:chExt cx="1541540" cy="924924"/>
          </a:xfrm>
        </p:grpSpPr>
        <p:sp>
          <p:nvSpPr>
            <p:cNvPr id="161" name="圆角矩形 160"/>
            <p:cNvSpPr/>
            <p:nvPr/>
          </p:nvSpPr>
          <p:spPr>
            <a:xfrm>
              <a:off x="2158879" y="1424996"/>
              <a:ext cx="1541540" cy="9249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2" name="圆角矩形 8"/>
            <p:cNvSpPr/>
            <p:nvPr/>
          </p:nvSpPr>
          <p:spPr>
            <a:xfrm>
              <a:off x="2185969" y="1452086"/>
              <a:ext cx="1487360" cy="8707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用户操作日志数据</a:t>
              </a:r>
              <a:endParaRPr lang="zh-CN" altLang="en-US" kern="1200" dirty="0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3476151" y="2083151"/>
            <a:ext cx="382302" cy="326806"/>
            <a:chOff x="2738498" y="2485576"/>
            <a:chExt cx="382302" cy="326806"/>
          </a:xfrm>
        </p:grpSpPr>
        <p:sp>
          <p:nvSpPr>
            <p:cNvPr id="164" name="右箭头 163"/>
            <p:cNvSpPr/>
            <p:nvPr/>
          </p:nvSpPr>
          <p:spPr>
            <a:xfrm rot="5400000">
              <a:off x="2766246" y="2457828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5" name="右箭头 10"/>
            <p:cNvSpPr/>
            <p:nvPr/>
          </p:nvSpPr>
          <p:spPr>
            <a:xfrm>
              <a:off x="2814958" y="2485576"/>
              <a:ext cx="229382" cy="228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5309078" y="2083151"/>
            <a:ext cx="382302" cy="326806"/>
            <a:chOff x="2738498" y="2485576"/>
            <a:chExt cx="382302" cy="326806"/>
          </a:xfrm>
        </p:grpSpPr>
        <p:sp>
          <p:nvSpPr>
            <p:cNvPr id="167" name="右箭头 166"/>
            <p:cNvSpPr/>
            <p:nvPr/>
          </p:nvSpPr>
          <p:spPr>
            <a:xfrm rot="5400000">
              <a:off x="2766246" y="2457828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右箭头 10"/>
            <p:cNvSpPr/>
            <p:nvPr/>
          </p:nvSpPr>
          <p:spPr>
            <a:xfrm>
              <a:off x="2814958" y="2485576"/>
              <a:ext cx="229382" cy="228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997410" y="2614857"/>
            <a:ext cx="1541540" cy="924924"/>
            <a:chOff x="722" y="1424996"/>
            <a:chExt cx="1541540" cy="924924"/>
          </a:xfrm>
        </p:grpSpPr>
        <p:sp>
          <p:nvSpPr>
            <p:cNvPr id="176" name="圆角矩形 175"/>
            <p:cNvSpPr/>
            <p:nvPr/>
          </p:nvSpPr>
          <p:spPr>
            <a:xfrm>
              <a:off x="722" y="1424996"/>
              <a:ext cx="1541540" cy="9249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7" name="圆角矩形 4"/>
            <p:cNvSpPr/>
            <p:nvPr/>
          </p:nvSpPr>
          <p:spPr>
            <a:xfrm>
              <a:off x="27812" y="1452086"/>
              <a:ext cx="1487360" cy="8707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/>
                <a:t>Solr</a:t>
              </a:r>
              <a:endParaRPr lang="zh-CN" altLang="en-US" kern="1200" dirty="0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8577447" y="2614857"/>
            <a:ext cx="1541540" cy="924924"/>
            <a:chOff x="722" y="4508077"/>
            <a:chExt cx="1541540" cy="924924"/>
          </a:xfrm>
        </p:grpSpPr>
        <p:sp>
          <p:nvSpPr>
            <p:cNvPr id="179" name="圆角矩形 178"/>
            <p:cNvSpPr/>
            <p:nvPr/>
          </p:nvSpPr>
          <p:spPr>
            <a:xfrm>
              <a:off x="722" y="4508077"/>
              <a:ext cx="1541540" cy="9249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0" name="圆角矩形 4"/>
            <p:cNvSpPr/>
            <p:nvPr/>
          </p:nvSpPr>
          <p:spPr>
            <a:xfrm>
              <a:off x="27812" y="4535167"/>
              <a:ext cx="1487360" cy="8707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/>
                <a:t>Mongodb</a:t>
              </a:r>
            </a:p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存储资源</a:t>
              </a:r>
              <a:endParaRPr lang="zh-CN" altLang="en-US" kern="1200" dirty="0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0157085" y="2614857"/>
            <a:ext cx="1541540" cy="924924"/>
            <a:chOff x="2158879" y="1424996"/>
            <a:chExt cx="1541540" cy="924924"/>
          </a:xfrm>
        </p:grpSpPr>
        <p:sp>
          <p:nvSpPr>
            <p:cNvPr id="182" name="圆角矩形 181"/>
            <p:cNvSpPr/>
            <p:nvPr/>
          </p:nvSpPr>
          <p:spPr>
            <a:xfrm>
              <a:off x="2158879" y="1424996"/>
              <a:ext cx="1541540" cy="9249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3" name="圆角矩形 8"/>
            <p:cNvSpPr/>
            <p:nvPr/>
          </p:nvSpPr>
          <p:spPr>
            <a:xfrm>
              <a:off x="2185969" y="1452086"/>
              <a:ext cx="1487360" cy="8707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/>
                <a:t>DFS</a:t>
              </a:r>
            </a:p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分布式文件系统</a:t>
              </a:r>
              <a:endParaRPr lang="zh-CN" altLang="en-US" kern="1200" dirty="0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6997408" y="4272371"/>
            <a:ext cx="4701215" cy="1486171"/>
            <a:chOff x="722" y="2966537"/>
            <a:chExt cx="1541540" cy="924924"/>
          </a:xfrm>
        </p:grpSpPr>
        <p:sp>
          <p:nvSpPr>
            <p:cNvPr id="185" name="圆角矩形 184"/>
            <p:cNvSpPr/>
            <p:nvPr/>
          </p:nvSpPr>
          <p:spPr>
            <a:xfrm>
              <a:off x="722" y="2966537"/>
              <a:ext cx="1541540" cy="9249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6" name="圆角矩形 16"/>
            <p:cNvSpPr/>
            <p:nvPr/>
          </p:nvSpPr>
          <p:spPr>
            <a:xfrm>
              <a:off x="27812" y="2993627"/>
              <a:ext cx="1487360" cy="8707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索引数据处理</a:t>
              </a:r>
              <a:endParaRPr lang="zh-CN" altLang="en-US" kern="1200" dirty="0"/>
            </a:p>
          </p:txBody>
        </p:sp>
      </p:grpSp>
      <p:grpSp>
        <p:nvGrpSpPr>
          <p:cNvPr id="187" name="组合 186"/>
          <p:cNvGrpSpPr/>
          <p:nvPr/>
        </p:nvGrpSpPr>
        <p:grpSpPr>
          <a:xfrm rot="10800000">
            <a:off x="7577029" y="3738364"/>
            <a:ext cx="382302" cy="326806"/>
            <a:chOff x="580341" y="4027117"/>
            <a:chExt cx="382302" cy="326806"/>
          </a:xfrm>
        </p:grpSpPr>
        <p:sp>
          <p:nvSpPr>
            <p:cNvPr id="188" name="右箭头 187"/>
            <p:cNvSpPr/>
            <p:nvPr/>
          </p:nvSpPr>
          <p:spPr>
            <a:xfrm rot="5400000">
              <a:off x="608089" y="3999369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右箭头 18"/>
            <p:cNvSpPr/>
            <p:nvPr/>
          </p:nvSpPr>
          <p:spPr>
            <a:xfrm>
              <a:off x="656801" y="4027117"/>
              <a:ext cx="229382" cy="228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190" name="组合 189"/>
          <p:cNvGrpSpPr/>
          <p:nvPr/>
        </p:nvGrpSpPr>
        <p:grpSpPr>
          <a:xfrm rot="5400000">
            <a:off x="9184613" y="3710616"/>
            <a:ext cx="326806" cy="382302"/>
            <a:chOff x="1677918" y="4779388"/>
            <a:chExt cx="326806" cy="382302"/>
          </a:xfrm>
        </p:grpSpPr>
        <p:sp>
          <p:nvSpPr>
            <p:cNvPr id="191" name="右箭头 190"/>
            <p:cNvSpPr/>
            <p:nvPr/>
          </p:nvSpPr>
          <p:spPr>
            <a:xfrm>
              <a:off x="1677918" y="4779388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右箭头 4"/>
            <p:cNvSpPr/>
            <p:nvPr/>
          </p:nvSpPr>
          <p:spPr>
            <a:xfrm>
              <a:off x="1677918" y="4855848"/>
              <a:ext cx="228764" cy="229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10736701" y="3732191"/>
            <a:ext cx="382302" cy="326806"/>
            <a:chOff x="2738498" y="2485576"/>
            <a:chExt cx="382302" cy="326806"/>
          </a:xfrm>
        </p:grpSpPr>
        <p:sp>
          <p:nvSpPr>
            <p:cNvPr id="194" name="右箭头 193"/>
            <p:cNvSpPr/>
            <p:nvPr/>
          </p:nvSpPr>
          <p:spPr>
            <a:xfrm rot="5400000">
              <a:off x="2766246" y="2457828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5" name="右箭头 10"/>
            <p:cNvSpPr/>
            <p:nvPr/>
          </p:nvSpPr>
          <p:spPr>
            <a:xfrm>
              <a:off x="2814958" y="2485576"/>
              <a:ext cx="229382" cy="228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6997409" y="957343"/>
            <a:ext cx="3130963" cy="924924"/>
            <a:chOff x="722" y="2966537"/>
            <a:chExt cx="1541540" cy="924924"/>
          </a:xfrm>
        </p:grpSpPr>
        <p:sp>
          <p:nvSpPr>
            <p:cNvPr id="197" name="圆角矩形 196"/>
            <p:cNvSpPr/>
            <p:nvPr/>
          </p:nvSpPr>
          <p:spPr>
            <a:xfrm>
              <a:off x="722" y="2966537"/>
              <a:ext cx="1541540" cy="9249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8" name="圆角矩形 16"/>
            <p:cNvSpPr/>
            <p:nvPr/>
          </p:nvSpPr>
          <p:spPr>
            <a:xfrm>
              <a:off x="27812" y="2993627"/>
              <a:ext cx="1487360" cy="8707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资源定义与资源数据</a:t>
              </a:r>
              <a:endParaRPr lang="zh-CN" altLang="en-US" kern="1200" dirty="0"/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10157082" y="957343"/>
            <a:ext cx="1541540" cy="924924"/>
            <a:chOff x="2158879" y="2966537"/>
            <a:chExt cx="1541540" cy="924924"/>
          </a:xfrm>
        </p:grpSpPr>
        <p:sp>
          <p:nvSpPr>
            <p:cNvPr id="200" name="圆角矩形 199"/>
            <p:cNvSpPr/>
            <p:nvPr/>
          </p:nvSpPr>
          <p:spPr>
            <a:xfrm>
              <a:off x="2158879" y="2966537"/>
              <a:ext cx="1541540" cy="9249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1" name="圆角矩形 12"/>
            <p:cNvSpPr/>
            <p:nvPr/>
          </p:nvSpPr>
          <p:spPr>
            <a:xfrm>
              <a:off x="2185969" y="2993627"/>
              <a:ext cx="1487360" cy="8707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资源文件</a:t>
              </a:r>
              <a:endParaRPr lang="zh-CN" altLang="en-US" kern="1200" dirty="0"/>
            </a:p>
          </p:txBody>
        </p:sp>
      </p:grpSp>
      <p:grpSp>
        <p:nvGrpSpPr>
          <p:cNvPr id="202" name="组合 201"/>
          <p:cNvGrpSpPr/>
          <p:nvPr/>
        </p:nvGrpSpPr>
        <p:grpSpPr>
          <a:xfrm rot="16200000">
            <a:off x="7604776" y="2055403"/>
            <a:ext cx="326806" cy="382302"/>
            <a:chOff x="1677918" y="1696307"/>
            <a:chExt cx="326806" cy="382302"/>
          </a:xfrm>
        </p:grpSpPr>
        <p:sp>
          <p:nvSpPr>
            <p:cNvPr id="203" name="右箭头 202"/>
            <p:cNvSpPr/>
            <p:nvPr/>
          </p:nvSpPr>
          <p:spPr>
            <a:xfrm>
              <a:off x="1677918" y="1696307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4" name="右箭头 4"/>
            <p:cNvSpPr/>
            <p:nvPr/>
          </p:nvSpPr>
          <p:spPr>
            <a:xfrm>
              <a:off x="1677918" y="1772767"/>
              <a:ext cx="228764" cy="229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208" name="组合 207"/>
          <p:cNvGrpSpPr/>
          <p:nvPr/>
        </p:nvGrpSpPr>
        <p:grpSpPr>
          <a:xfrm rot="16200000">
            <a:off x="9184613" y="2055403"/>
            <a:ext cx="326806" cy="382302"/>
            <a:chOff x="1677918" y="4779388"/>
            <a:chExt cx="326806" cy="382302"/>
          </a:xfrm>
        </p:grpSpPr>
        <p:sp>
          <p:nvSpPr>
            <p:cNvPr id="209" name="右箭头 208"/>
            <p:cNvSpPr/>
            <p:nvPr/>
          </p:nvSpPr>
          <p:spPr>
            <a:xfrm>
              <a:off x="1677918" y="4779388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0" name="右箭头 4"/>
            <p:cNvSpPr/>
            <p:nvPr/>
          </p:nvSpPr>
          <p:spPr>
            <a:xfrm>
              <a:off x="1677918" y="4855848"/>
              <a:ext cx="228764" cy="229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211" name="组合 210"/>
          <p:cNvGrpSpPr/>
          <p:nvPr/>
        </p:nvGrpSpPr>
        <p:grpSpPr>
          <a:xfrm rot="10800000">
            <a:off x="10736701" y="2083151"/>
            <a:ext cx="382302" cy="326806"/>
            <a:chOff x="2738498" y="2485576"/>
            <a:chExt cx="382302" cy="326806"/>
          </a:xfrm>
        </p:grpSpPr>
        <p:sp>
          <p:nvSpPr>
            <p:cNvPr id="212" name="右箭头 211"/>
            <p:cNvSpPr/>
            <p:nvPr/>
          </p:nvSpPr>
          <p:spPr>
            <a:xfrm rot="5400000">
              <a:off x="2766246" y="2457828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3" name="右箭头 10"/>
            <p:cNvSpPr/>
            <p:nvPr/>
          </p:nvSpPr>
          <p:spPr>
            <a:xfrm>
              <a:off x="2814958" y="2485576"/>
              <a:ext cx="229382" cy="228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2198266" y="1228654"/>
            <a:ext cx="326806" cy="382302"/>
            <a:chOff x="1677918" y="1696307"/>
            <a:chExt cx="326806" cy="382302"/>
          </a:xfrm>
        </p:grpSpPr>
        <p:sp>
          <p:nvSpPr>
            <p:cNvPr id="218" name="右箭头 217"/>
            <p:cNvSpPr/>
            <p:nvPr/>
          </p:nvSpPr>
          <p:spPr>
            <a:xfrm>
              <a:off x="1677918" y="1696307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9" name="右箭头 4"/>
            <p:cNvSpPr/>
            <p:nvPr/>
          </p:nvSpPr>
          <p:spPr>
            <a:xfrm>
              <a:off x="1677918" y="1772767"/>
              <a:ext cx="228764" cy="229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  <p:grpSp>
        <p:nvGrpSpPr>
          <p:cNvPr id="220" name="组合 219"/>
          <p:cNvGrpSpPr/>
          <p:nvPr/>
        </p:nvGrpSpPr>
        <p:grpSpPr>
          <a:xfrm rot="5400000">
            <a:off x="6457125" y="1256402"/>
            <a:ext cx="382302" cy="326806"/>
            <a:chOff x="580341" y="4027117"/>
            <a:chExt cx="382302" cy="326806"/>
          </a:xfrm>
        </p:grpSpPr>
        <p:sp>
          <p:nvSpPr>
            <p:cNvPr id="221" name="右箭头 220"/>
            <p:cNvSpPr/>
            <p:nvPr/>
          </p:nvSpPr>
          <p:spPr>
            <a:xfrm rot="5400000">
              <a:off x="608089" y="3999369"/>
              <a:ext cx="326806" cy="382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2" name="右箭头 18"/>
            <p:cNvSpPr/>
            <p:nvPr/>
          </p:nvSpPr>
          <p:spPr>
            <a:xfrm>
              <a:off x="656801" y="4027117"/>
              <a:ext cx="229382" cy="2287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5434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37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Shawn Wang</dc:creator>
  <cp:lastModifiedBy>Shawn Wang</cp:lastModifiedBy>
  <cp:revision>25</cp:revision>
  <dcterms:created xsi:type="dcterms:W3CDTF">2014-08-28T01:57:12Z</dcterms:created>
  <dcterms:modified xsi:type="dcterms:W3CDTF">2014-08-30T02:41:31Z</dcterms:modified>
</cp:coreProperties>
</file>