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1" r:id="rId4"/>
    <p:sldId id="259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C89AA-108B-4C7F-AA0B-712071D25B71}" type="datetimeFigureOut">
              <a:rPr lang="zh-CN" altLang="en-US" smtClean="0"/>
              <a:pPr/>
              <a:t>2014/9/26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799C-BCEE-4116-BED9-7B8BEC2F03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33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F799C-BCEE-4116-BED9-7B8BEC2F03A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9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71F-5EA2-4EE6-AD2C-C8EB6D07575F}" type="datetimeFigureOut">
              <a:rPr lang="zh-CN" altLang="en-US" smtClean="0"/>
              <a:pPr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AA39-D016-4CE7-ACB5-30680F787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71F-5EA2-4EE6-AD2C-C8EB6D07575F}" type="datetimeFigureOut">
              <a:rPr lang="zh-CN" altLang="en-US" smtClean="0"/>
              <a:pPr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AA39-D016-4CE7-ACB5-30680F787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71F-5EA2-4EE6-AD2C-C8EB6D07575F}" type="datetimeFigureOut">
              <a:rPr lang="zh-CN" altLang="en-US" smtClean="0"/>
              <a:pPr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AA39-D016-4CE7-ACB5-30680F787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71F-5EA2-4EE6-AD2C-C8EB6D07575F}" type="datetimeFigureOut">
              <a:rPr lang="zh-CN" altLang="en-US" smtClean="0"/>
              <a:pPr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AA39-D016-4CE7-ACB5-30680F787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71F-5EA2-4EE6-AD2C-C8EB6D07575F}" type="datetimeFigureOut">
              <a:rPr lang="zh-CN" altLang="en-US" smtClean="0"/>
              <a:pPr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AA39-D016-4CE7-ACB5-30680F787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71F-5EA2-4EE6-AD2C-C8EB6D07575F}" type="datetimeFigureOut">
              <a:rPr lang="zh-CN" altLang="en-US" smtClean="0"/>
              <a:pPr/>
              <a:t>2014/9/26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AA39-D016-4CE7-ACB5-30680F787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71F-5EA2-4EE6-AD2C-C8EB6D07575F}" type="datetimeFigureOut">
              <a:rPr lang="zh-CN" altLang="en-US" smtClean="0"/>
              <a:pPr/>
              <a:t>2014/9/26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AA39-D016-4CE7-ACB5-30680F787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71F-5EA2-4EE6-AD2C-C8EB6D07575F}" type="datetimeFigureOut">
              <a:rPr lang="zh-CN" altLang="en-US" smtClean="0"/>
              <a:pPr/>
              <a:t>2014/9/26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AA39-D016-4CE7-ACB5-30680F787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71F-5EA2-4EE6-AD2C-C8EB6D07575F}" type="datetimeFigureOut">
              <a:rPr lang="zh-CN" altLang="en-US" smtClean="0"/>
              <a:pPr/>
              <a:t>2014/9/26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AA39-D016-4CE7-ACB5-30680F787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71F-5EA2-4EE6-AD2C-C8EB6D07575F}" type="datetimeFigureOut">
              <a:rPr lang="zh-CN" altLang="en-US" smtClean="0"/>
              <a:pPr/>
              <a:t>2014/9/26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AA39-D016-4CE7-ACB5-30680F787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71F-5EA2-4EE6-AD2C-C8EB6D07575F}" type="datetimeFigureOut">
              <a:rPr lang="zh-CN" altLang="en-US" smtClean="0"/>
              <a:pPr/>
              <a:t>2014/9/26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AA39-D016-4CE7-ACB5-30680F787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A71F-5EA2-4EE6-AD2C-C8EB6D07575F}" type="datetimeFigureOut">
              <a:rPr lang="zh-CN" altLang="en-US" smtClean="0"/>
              <a:pPr/>
              <a:t>2014/9/26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7AA39-D016-4CE7-ACB5-30680F787F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VPaaS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视频云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4500562" y="4214818"/>
            <a:ext cx="1214446" cy="1292144"/>
            <a:chOff x="7000892" y="3786190"/>
            <a:chExt cx="1214446" cy="1357322"/>
          </a:xfrm>
        </p:grpSpPr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58082" y="4643446"/>
              <a:ext cx="595317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爆炸形 1 5"/>
            <p:cNvSpPr/>
            <p:nvPr/>
          </p:nvSpPr>
          <p:spPr>
            <a:xfrm>
              <a:off x="7000892" y="3786190"/>
              <a:ext cx="1214446" cy="914400"/>
            </a:xfrm>
            <a:prstGeom prst="irregularSeal1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技术</a:t>
              </a:r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7628" y="5030909"/>
            <a:ext cx="571504" cy="51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爆炸形 1 7"/>
          <p:cNvSpPr/>
          <p:nvPr/>
        </p:nvSpPr>
        <p:spPr>
          <a:xfrm>
            <a:off x="6143636" y="4214818"/>
            <a:ext cx="1214446" cy="870491"/>
          </a:xfrm>
          <a:prstGeom prst="irregularSeal1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成本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2"/>
          <p:cNvGrpSpPr/>
          <p:nvPr/>
        </p:nvGrpSpPr>
        <p:grpSpPr>
          <a:xfrm>
            <a:off x="2855208" y="4259109"/>
            <a:ext cx="1214446" cy="1323877"/>
            <a:chOff x="6072198" y="4857760"/>
            <a:chExt cx="1214446" cy="1390656"/>
          </a:xfrm>
        </p:grpSpPr>
        <p:pic>
          <p:nvPicPr>
            <p:cNvPr id="10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57950" y="5715016"/>
              <a:ext cx="57150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爆炸形 1 10"/>
            <p:cNvSpPr/>
            <p:nvPr/>
          </p:nvSpPr>
          <p:spPr>
            <a:xfrm>
              <a:off x="6072198" y="4857760"/>
              <a:ext cx="1214446" cy="914400"/>
            </a:xfrm>
            <a:prstGeom prst="irregularSeal1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34"/>
          <p:cNvGrpSpPr/>
          <p:nvPr/>
        </p:nvGrpSpPr>
        <p:grpSpPr>
          <a:xfrm>
            <a:off x="1142976" y="4214818"/>
            <a:ext cx="1214446" cy="1330130"/>
            <a:chOff x="3214678" y="4857760"/>
            <a:chExt cx="1214446" cy="1397225"/>
          </a:xfrm>
        </p:grpSpPr>
        <p:sp>
          <p:nvSpPr>
            <p:cNvPr id="13" name="爆炸形 1 12"/>
            <p:cNvSpPr/>
            <p:nvPr/>
          </p:nvSpPr>
          <p:spPr>
            <a:xfrm>
              <a:off x="3214678" y="4857760"/>
              <a:ext cx="1214446" cy="914400"/>
            </a:xfrm>
            <a:prstGeom prst="irregularSeal1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质量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0430" y="5715016"/>
              <a:ext cx="428628" cy="539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extBox 14"/>
          <p:cNvSpPr txBox="1"/>
          <p:nvPr/>
        </p:nvSpPr>
        <p:spPr>
          <a:xfrm>
            <a:off x="500034" y="5715016"/>
            <a:ext cx="785818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Mission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：让所有业务都可以加入视频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!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内容占位符 1"/>
          <p:cNvSpPr>
            <a:spLocks noGrp="1"/>
          </p:cNvSpPr>
          <p:nvPr>
            <p:ph idx="1"/>
          </p:nvPr>
        </p:nvSpPr>
        <p:spPr>
          <a:xfrm>
            <a:off x="285720" y="1285861"/>
            <a:ext cx="7715304" cy="278608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en-US" sz="1600" dirty="0" err="1">
                <a:latin typeface="微软雅黑" pitchFamily="34" charset="-122"/>
                <a:ea typeface="微软雅黑" pitchFamily="34" charset="-122"/>
              </a:rPr>
              <a:t>VPaaS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是一个提供视频存储、转码、发布和带宽自适应传输等能力的基础平台，它采用云计算技术。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价值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提高在最终用户收看到的视频质量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加快产品研发和上市速度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降低视频业务开发的技术门槛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降低系统的建设和维护成本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VPaaS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的使用方式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4214818"/>
            <a:ext cx="8401080" cy="191134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可以把</a:t>
            </a:r>
            <a:r>
              <a:rPr lang="en-US" dirty="0" err="1" smtClean="0">
                <a:latin typeface="微软雅黑" pitchFamily="34" charset="-122"/>
                <a:ea typeface="微软雅黑" pitchFamily="34" charset="-122"/>
              </a:rPr>
              <a:t>VPaaS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看做一个黑盒子，它接收任何格式的视频文件输入，然后输出一个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链接。用户上传一个视频，然后得到一个链接，只需把这个链接分享或发布出去，其他人就可以观看到这个视频。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如果想在某项业务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中加入视频内容，那么使用这个平台以后就不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需要担心视频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数据如何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处理了，而只需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要关心业务逻辑怎么做，有关视频的一切处理交给</a:t>
            </a:r>
            <a:r>
              <a:rPr lang="en-US" dirty="0" err="1">
                <a:latin typeface="微软雅黑" pitchFamily="34" charset="-122"/>
                <a:ea typeface="微软雅黑" pitchFamily="34" charset="-122"/>
              </a:rPr>
              <a:t>VPaaS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就可以了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868" y="2172092"/>
            <a:ext cx="2143140" cy="15001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VPaaS</a:t>
            </a:r>
            <a:endParaRPr lang="zh-CN" altLang="en-US" sz="5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8" descr="http://t3.baidu.com/it/u=3224854606,1709967296&amp;fm=23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599" y="1814902"/>
            <a:ext cx="630739" cy="448726"/>
          </a:xfrm>
          <a:prstGeom prst="rect">
            <a:avLst/>
          </a:prstGeom>
          <a:noFill/>
        </p:spPr>
      </p:pic>
      <p:pic>
        <p:nvPicPr>
          <p:cNvPr id="6" name="Picture 20" descr="http://t1.baidu.com/it/u=911884310,919285705&amp;fm=23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599" y="2386406"/>
            <a:ext cx="560301" cy="398614"/>
          </a:xfrm>
          <a:prstGeom prst="rect">
            <a:avLst/>
          </a:prstGeom>
          <a:noFill/>
        </p:spPr>
      </p:pic>
      <p:pic>
        <p:nvPicPr>
          <p:cNvPr id="7" name="Picture 22" descr="http://t3.baidu.com/it/u=205554218,1545660288&amp;fm=23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5013" y="2877670"/>
            <a:ext cx="434852" cy="489429"/>
          </a:xfrm>
          <a:prstGeom prst="rect">
            <a:avLst/>
          </a:prstGeom>
          <a:noFill/>
        </p:spPr>
      </p:pic>
      <p:pic>
        <p:nvPicPr>
          <p:cNvPr id="8" name="Picture 24" descr="http://t12.baidu.com/it/u=1893411338,3745265239&amp;fm=5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56037" y="3529414"/>
            <a:ext cx="471090" cy="471090"/>
          </a:xfrm>
          <a:prstGeom prst="rect">
            <a:avLst/>
          </a:prstGeom>
          <a:noFill/>
        </p:spPr>
      </p:pic>
      <p:sp>
        <p:nvSpPr>
          <p:cNvPr id="4098" name="AutoShape 2" descr="Potplayer关联图标之迅雷看看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0" name="AutoShape 4" descr="Potplayer关联图标之迅雷看看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2172091"/>
            <a:ext cx="2214578" cy="150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直接箭头连接符 16"/>
          <p:cNvCxnSpPr/>
          <p:nvPr/>
        </p:nvCxnSpPr>
        <p:spPr>
          <a:xfrm>
            <a:off x="2928926" y="2957910"/>
            <a:ext cx="5715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348" y="17434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输入：视频文件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5008" y="2428868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输出：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http://xxxxxx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rot="5400000" flipH="1" flipV="1">
            <a:off x="7108049" y="2279249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143768" y="2672158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7" idx="1"/>
          </p:cNvCxnSpPr>
          <p:nvPr/>
        </p:nvCxnSpPr>
        <p:spPr>
          <a:xfrm>
            <a:off x="7143768" y="2886472"/>
            <a:ext cx="541245" cy="235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8" idx="1"/>
          </p:cNvCxnSpPr>
          <p:nvPr/>
        </p:nvCxnSpPr>
        <p:spPr>
          <a:xfrm rot="16200000" flipH="1">
            <a:off x="6960659" y="3069580"/>
            <a:ext cx="878487" cy="512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VPaaS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的业务应用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以家庭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OTT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业务为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是一个以视频内容为中心的业务。业务的核心诉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求之一是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把视频内容在当时允许的网络条件下以最佳的画面质量推送到电视，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Pad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或手机屏幕上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为了实现这一目标，必须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把一个视频节目转换成适配多种带宽和屏幕的视频流，并实现实时自适应传输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正是</a:t>
            </a:r>
            <a:r>
              <a:rPr lang="en-US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VPaaS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提供的能力能够完成的。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以视频分享业务为例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dirty="0" err="1">
                <a:latin typeface="微软雅黑" pitchFamily="34" charset="-122"/>
                <a:ea typeface="微软雅黑" pitchFamily="34" charset="-122"/>
              </a:rPr>
              <a:t>VPaaS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做基础平台，那就只需要开发一个简单的客户端就可以实现了。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VPaaS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的优势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市场上做视频业务到达一定规模的公司都会具有一个类似的平台，比方说国外的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Youtube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netflix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hulu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，国内的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Youku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，腾讯视频，爱奇艺，搜狐高清等。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这些公司都是自己建设的类似基础平台，为自己的业务服务，具体技术实现细节难以获取。我们从一些公开的资料并采用网络抓包等技术进行过分析。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928934"/>
            <a:ext cx="8215370" cy="346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经过对比分析，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VPaaS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具有以下优势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60363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终端和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带宽双重自适应：目前市场上尚未有公司实现完整的双重自适应。例如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Youku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原来仅仅支持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格式，也无法实现动态码率适配，后来为了支持苹果单独为每个视频做了一个苹果专用的链接，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CNTV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等。而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VPaaS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则是采用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一个链接全终端、全带宽自动适配，在使用方便性、带宽利用率和视频质量方面优势明显。</a:t>
            </a:r>
          </a:p>
          <a:p>
            <a:pPr marL="360363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VPaaS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在转码技术上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真正使用了</a:t>
            </a:r>
            <a:r>
              <a:rPr lang="en-US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云计算技术，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而大多数的视频公司声称采用云计算技术，其本质上就是做了个云存储，转码计算还是用的普通的集群计算技术，称不上真正的云计算。采用真正云计算技术的优势是系统在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可靠性，可扩展性和系统成本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等方面具备了很大的优势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VPaaS</a:t>
            </a:r>
            <a:r>
              <a:rPr lang="zh-CN" altLang="en-US" dirty="0" smtClean="0"/>
              <a:t>技术优势对比表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11576"/>
              </p:ext>
            </p:extLst>
          </p:nvPr>
        </p:nvGraphicFramePr>
        <p:xfrm>
          <a:off x="642910" y="2714621"/>
          <a:ext cx="8072494" cy="337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3786214"/>
                <a:gridCol w="3286148"/>
              </a:tblGrid>
              <a:tr h="39749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VPaaS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业界类似产品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757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带宽适配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可支持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100kbps-6000kbps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范围内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种带宽，且实现自动切换。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一般只支持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300kbps~2Mbps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范围内的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2~3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种带宽，一般需要手工选择。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757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画面质量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全部采用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H.264 Main Profile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，同样带宽下画面质量高。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很多还采用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H.264 Baseline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Profile</a:t>
                      </a:r>
                      <a:r>
                        <a:rPr lang="zh-CN" alt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，同样带宽下画面质量低。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757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终端适配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一个链接支持所有终端自动匹配，发布简单。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对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apple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android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windows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等不同的终端使用不同的链接，发布较为复杂。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5397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视频转码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采用真正的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云计算技术，管理自动化程度高；完全负载均衡，服务器利用率高；通过简单增加服务器即可实现扩容。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采用简单的集群技术，手工参与度大，管理成本高；计算负载不均衡，服务器利用率低；扩容成本高。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32873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市场上做视频业务到达一定规模的公司都会具有一个类似的平台，比方说国外的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Youtube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netflix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hulu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，国内的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Youku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，腾讯视频，爱奇艺，搜狐高清等。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这些公司都是自己建设的类似基础平台，为自己的业务服务，具体技术实现细节难以获取。我们从一些公开的资料并采用网络抓包等技术进行过分析。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832</Words>
  <Application>Microsoft Office PowerPoint</Application>
  <PresentationFormat>全屏显示(4:3)</PresentationFormat>
  <Paragraphs>50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</vt:lpstr>
      <vt:lpstr>VPaaS (视频云)概述</vt:lpstr>
      <vt:lpstr>VPaaS的使用方式</vt:lpstr>
      <vt:lpstr>VPaaS的业务应用</vt:lpstr>
      <vt:lpstr>VPaaS的优势</vt:lpstr>
      <vt:lpstr>VPaaS技术优势对比表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打造中国移动的视频云平台</dc:title>
  <dc:creator>yc</dc:creator>
  <cp:lastModifiedBy>袁潮</cp:lastModifiedBy>
  <cp:revision>14</cp:revision>
  <dcterms:created xsi:type="dcterms:W3CDTF">2013-04-12T00:56:17Z</dcterms:created>
  <dcterms:modified xsi:type="dcterms:W3CDTF">2014-09-26T00:33:26Z</dcterms:modified>
</cp:coreProperties>
</file>