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5"/>
  </p:sldMasterIdLst>
  <p:notesMasterIdLst>
    <p:notesMasterId r:id="rId10"/>
  </p:notesMasterIdLst>
  <p:handoutMasterIdLst>
    <p:handoutMasterId r:id="rId11"/>
  </p:handoutMasterIdLst>
  <p:sldIdLst>
    <p:sldId id="352" r:id="rId6"/>
    <p:sldId id="353" r:id="rId7"/>
    <p:sldId id="354" r:id="rId8"/>
    <p:sldId id="355" r:id="rId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ench, James" initials="J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C20"/>
    <a:srgbClr val="FF9933"/>
    <a:srgbClr val="FFCC66"/>
    <a:srgbClr val="F2D39C"/>
    <a:srgbClr val="F8D608"/>
    <a:srgbClr val="CCCC00"/>
    <a:srgbClr val="00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7" autoAdjust="0"/>
    <p:restoredTop sz="95349" autoAdjust="0"/>
  </p:normalViewPr>
  <p:slideViewPr>
    <p:cSldViewPr snapToGrid="0" snapToObjects="1">
      <p:cViewPr varScale="1">
        <p:scale>
          <a:sx n="111" d="100"/>
          <a:sy n="111" d="100"/>
        </p:scale>
        <p:origin x="-20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280" y="-96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3B1CC125-A83E-1642-8CCE-2AA673CB4641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193297" y="8597557"/>
            <a:ext cx="2777641" cy="464820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1328" y="8597557"/>
            <a:ext cx="526344" cy="464820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pPr algn="l"/>
            <a:fld id="{0E5CB1C4-8A8B-B548-BF5C-2D49B2DCCB37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6" name="Picture 5" descr="MG on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06" y="8693252"/>
            <a:ext cx="1771724" cy="41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5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9FECB736-DD91-4B7E-B98B-BE8E546AF74F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2930" tIns="46465" rIns="92930" bIns="4646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BCA8B2F4-FA4F-4F46-8270-EB706D1D4A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56000"/>
            <a:ext cx="4196080" cy="128016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>
                    <a:tint val="75000"/>
                  </a:schemeClr>
                </a:solidFill>
                <a:latin typeface="+mj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5944234"/>
            <a:ext cx="21336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BD2DB852-B83B-434C-AD81-559A1C964C09}" type="datetime1">
              <a:rPr lang="en-US" smtClean="0">
                <a:solidFill>
                  <a:srgbClr val="231F20">
                    <a:tint val="75000"/>
                  </a:srgbClr>
                </a:solidFill>
              </a:rPr>
              <a:pPr/>
              <a:t>3/16/2017</a:t>
            </a:fld>
            <a:endParaRPr lang="en-US" dirty="0">
              <a:solidFill>
                <a:srgbClr val="231F2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" y="6309359"/>
            <a:ext cx="2133600" cy="365125"/>
          </a:xfrm>
        </p:spPr>
        <p:txBody>
          <a:bodyPr/>
          <a:lstStyle>
            <a:lvl1pPr algn="l">
              <a:defRPr sz="900" b="0" i="0">
                <a:latin typeface="+mj-lt"/>
                <a:cs typeface="Arial"/>
              </a:defRPr>
            </a:lvl1pPr>
          </a:lstStyle>
          <a:p>
            <a:r>
              <a:rPr lang="en-US">
                <a:solidFill>
                  <a:srgbClr val="231F20">
                    <a:tint val="75000"/>
                  </a:srgbClr>
                </a:solidFill>
              </a:rPr>
              <a:t>1</a:t>
            </a:r>
            <a:endParaRPr lang="en-US" dirty="0">
              <a:solidFill>
                <a:srgbClr val="231F20">
                  <a:tint val="75000"/>
                </a:srgbClr>
              </a:solidFill>
            </a:endParaRPr>
          </a:p>
        </p:txBody>
      </p:sp>
      <p:pic>
        <p:nvPicPr>
          <p:cNvPr id="8" name="Picture 7" descr="MG onl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1477"/>
            <a:ext cx="3721100" cy="867446"/>
          </a:xfrm>
          <a:prstGeom prst="rect">
            <a:avLst/>
          </a:prstGeom>
        </p:spPr>
      </p:pic>
      <p:pic>
        <p:nvPicPr>
          <p:cNvPr id="9" name="Picture 8" descr="large globe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5" b="8589"/>
          <a:stretch/>
        </p:blipFill>
        <p:spPr>
          <a:xfrm>
            <a:off x="4406900" y="965200"/>
            <a:ext cx="4737100" cy="589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4196080" cy="1425575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600" b="1" i="0">
                <a:latin typeface="+mj-lt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76200" y="6705600"/>
            <a:ext cx="3352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" dirty="0">
                <a:solidFill>
                  <a:srgbClr val="231F20"/>
                </a:solidFill>
                <a:latin typeface="Verdana" pitchFamily="-108" charset="0"/>
              </a:rPr>
              <a:t>© 2012 MoneyGram.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48007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AFF7-F9CE-4F7A-9944-5F8AD7E41FB1}" type="datetime1">
              <a:rPr lang="en-US" smtClean="0">
                <a:solidFill>
                  <a:srgbClr val="231F20">
                    <a:tint val="75000"/>
                  </a:srgbClr>
                </a:solidFill>
              </a:rPr>
              <a:pPr/>
              <a:t>3/16/2017</a:t>
            </a:fld>
            <a:endParaRPr lang="en-US">
              <a:solidFill>
                <a:srgbClr val="231F2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31F2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0C69-2D8B-A240-8F4B-E7C4E35E2C9B}" type="slidenum">
              <a:rPr lang="en-US" smtClean="0">
                <a:solidFill>
                  <a:srgbClr val="231F2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31F20">
                  <a:tint val="75000"/>
                </a:srgbClr>
              </a:solidFill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76200" y="6705600"/>
            <a:ext cx="3352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" dirty="0">
                <a:solidFill>
                  <a:srgbClr val="231F20"/>
                </a:solidFill>
                <a:latin typeface="Verdana" pitchFamily="-108" charset="0"/>
              </a:rPr>
              <a:t>© 2012 MoneyGram.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52270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gb supergraphic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2" t="30414" r="1129" b="6195"/>
          <a:stretch/>
        </p:blipFill>
        <p:spPr>
          <a:xfrm>
            <a:off x="1" y="0"/>
            <a:ext cx="796544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72E8-5C45-4EDD-9A79-0C6B6AED1C56}" type="datetime1">
              <a:rPr lang="en-US" smtClean="0">
                <a:solidFill>
                  <a:srgbClr val="231F20">
                    <a:tint val="75000"/>
                  </a:srgbClr>
                </a:solidFill>
              </a:rPr>
              <a:pPr/>
              <a:t>3/16/2017</a:t>
            </a:fld>
            <a:endParaRPr lang="en-US" dirty="0">
              <a:solidFill>
                <a:srgbClr val="231F2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31F2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0C69-2D8B-A240-8F4B-E7C4E35E2C9B}" type="slidenum">
              <a:rPr lang="en-US" smtClean="0">
                <a:solidFill>
                  <a:srgbClr val="231F2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31F20">
                  <a:tint val="75000"/>
                </a:srgbClr>
              </a:solidFill>
            </a:endParaRPr>
          </a:p>
        </p:txBody>
      </p:sp>
      <p:pic>
        <p:nvPicPr>
          <p:cNvPr id="7" name="Picture 6" descr="MG onl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1" y="6230020"/>
            <a:ext cx="2108200" cy="49145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652078"/>
            <a:ext cx="6543040" cy="8251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76200" y="6705600"/>
            <a:ext cx="3352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" dirty="0">
                <a:solidFill>
                  <a:prstClr val="white"/>
                </a:solidFill>
                <a:latin typeface="Verdana" pitchFamily="-108" charset="0"/>
              </a:rPr>
              <a:t>© 2012 MoneyGram.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57865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6666"/>
            <a:ext cx="8229600" cy="4689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0" y="6273564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9BEA5-789F-4033-832E-0E9B23D0D88D}" type="datetime1">
              <a:rPr lang="en-US" smtClean="0">
                <a:solidFill>
                  <a:srgbClr val="231F20">
                    <a:tint val="75000"/>
                  </a:srgbClr>
                </a:solidFill>
              </a:rPr>
              <a:pPr/>
              <a:t>3/16/2017</a:t>
            </a:fld>
            <a:endParaRPr lang="en-US">
              <a:solidFill>
                <a:srgbClr val="231F2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735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31F2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9581" y="6273564"/>
            <a:ext cx="1562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B0C69-2D8B-A240-8F4B-E7C4E35E2C9B}" type="slidenum">
              <a:rPr lang="en-US" smtClean="0">
                <a:solidFill>
                  <a:srgbClr val="231F2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31F20">
                  <a:tint val="75000"/>
                </a:srgbClr>
              </a:solidFill>
            </a:endParaRPr>
          </a:p>
        </p:txBody>
      </p:sp>
      <p:pic>
        <p:nvPicPr>
          <p:cNvPr id="7" name="Picture 6" descr="MG onl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1" y="6230020"/>
            <a:ext cx="2108200" cy="491455"/>
          </a:xfrm>
          <a:prstGeom prst="rect">
            <a:avLst/>
          </a:prstGeom>
        </p:spPr>
      </p:pic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0" y="1099820"/>
            <a:ext cx="8534400" cy="0"/>
          </a:xfrm>
          <a:prstGeom prst="line">
            <a:avLst/>
          </a:prstGeom>
          <a:noFill/>
          <a:ln w="25400">
            <a:solidFill>
              <a:srgbClr val="BC080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231F2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4200" y="1023620"/>
            <a:ext cx="17526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231F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10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bg2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CF1C20"/>
        </a:buClr>
        <a:buFont typeface="Arial"/>
        <a:buChar char="•"/>
        <a:defRPr sz="2800" b="0" i="0" kern="1200">
          <a:solidFill>
            <a:schemeClr val="tx1"/>
          </a:solidFill>
          <a:latin typeface="+mj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tx1"/>
          </a:solidFill>
          <a:latin typeface="+mj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+mj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tx1"/>
          </a:solidFill>
          <a:latin typeface="+mj-lt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tx1"/>
          </a:solidFill>
          <a:latin typeface="+mj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78778" y="6134698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4523" y="3135085"/>
            <a:ext cx="4220391" cy="6071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chemeClr val="bg2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 smtClean="0"/>
              <a:t>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0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0C69-2D8B-A240-8F4B-E7C4E35E2C9B}" type="slidenum">
              <a:rPr lang="en-US" smtClean="0">
                <a:solidFill>
                  <a:srgbClr val="231F20">
                    <a:tint val="75000"/>
                  </a:srgbClr>
                </a:solidFill>
              </a:rPr>
              <a:pPr/>
              <a:t>2</a:t>
            </a:fld>
            <a:endParaRPr lang="en-US">
              <a:solidFill>
                <a:srgbClr val="231F20">
                  <a:tint val="75000"/>
                </a:srgb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0" y="102549"/>
            <a:ext cx="8881498" cy="663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44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0C69-2D8B-A240-8F4B-E7C4E35E2C9B}" type="slidenum">
              <a:rPr lang="en-US" smtClean="0">
                <a:solidFill>
                  <a:srgbClr val="231F20">
                    <a:tint val="75000"/>
                  </a:srgbClr>
                </a:solidFill>
              </a:rPr>
              <a:pPr/>
              <a:t>3</a:t>
            </a:fld>
            <a:endParaRPr lang="en-US">
              <a:solidFill>
                <a:srgbClr val="231F20">
                  <a:tint val="75000"/>
                </a:srgb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2" y="30119"/>
            <a:ext cx="9027040" cy="67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7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0C69-2D8B-A240-8F4B-E7C4E35E2C9B}" type="slidenum">
              <a:rPr lang="en-US" smtClean="0">
                <a:solidFill>
                  <a:srgbClr val="231F20">
                    <a:tint val="75000"/>
                  </a:srgbClr>
                </a:solidFill>
              </a:rPr>
              <a:pPr/>
              <a:t>4</a:t>
            </a:fld>
            <a:endParaRPr lang="en-US">
              <a:solidFill>
                <a:srgbClr val="231F20">
                  <a:tint val="75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4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Office Theme">
  <a:themeElements>
    <a:clrScheme name="Custom 25">
      <a:dk1>
        <a:srgbClr val="231F20"/>
      </a:dk1>
      <a:lt1>
        <a:sysClr val="window" lastClr="FFFFFF"/>
      </a:lt1>
      <a:dk2>
        <a:srgbClr val="F0F0F0"/>
      </a:dk2>
      <a:lt2>
        <a:srgbClr val="554641"/>
      </a:lt2>
      <a:accent1>
        <a:srgbClr val="EC3122"/>
      </a:accent1>
      <a:accent2>
        <a:srgbClr val="918883"/>
      </a:accent2>
      <a:accent3>
        <a:srgbClr val="231F20"/>
      </a:accent3>
      <a:accent4>
        <a:srgbClr val="554641"/>
      </a:accent4>
      <a:accent5>
        <a:srgbClr val="D2DF51"/>
      </a:accent5>
      <a:accent6>
        <a:srgbClr val="18AB50"/>
      </a:accent6>
      <a:hlink>
        <a:srgbClr val="F36F24"/>
      </a:hlink>
      <a:folHlink>
        <a:srgbClr val="1999D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41BF866A25ED4ABB5589D0FB858CF1" ma:contentTypeVersion="37" ma:contentTypeDescription="Create a new document." ma:contentTypeScope="" ma:versionID="c53c6ddb5f198cd620a28a6a747f811f">
  <xsd:schema xmlns:xsd="http://www.w3.org/2001/XMLSchema" xmlns:xs="http://www.w3.org/2001/XMLSchema" xmlns:p="http://schemas.microsoft.com/office/2006/metadata/properties" xmlns:ns2="9b5889ba-e444-4f4a-94f1-cbaefa345972" xmlns:ns3="4698f3c1-335b-4c62-8270-68a9d67dd0c7" targetNamespace="http://schemas.microsoft.com/office/2006/metadata/properties" ma:root="true" ma:fieldsID="e5ccb8ed440ccf3edc1ab08add7f7f67" ns2:_="" ns3:_="">
    <xsd:import namespace="9b5889ba-e444-4f4a-94f1-cbaefa345972"/>
    <xsd:import namespace="4698f3c1-335b-4c62-8270-68a9d67dd0c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tatus" minOccurs="0"/>
                <xsd:element ref="ns3:Priority" minOccurs="0"/>
                <xsd:element ref="ns3:Mileston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5889ba-e444-4f4a-94f1-cbaefa3459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98f3c1-335b-4c62-8270-68a9d67dd0c7" elementFormDefault="qualified">
    <xsd:import namespace="http://schemas.microsoft.com/office/2006/documentManagement/types"/>
    <xsd:import namespace="http://schemas.microsoft.com/office/infopath/2007/PartnerControls"/>
    <xsd:element name="Status" ma:index="11" nillable="true" ma:displayName="Status" ma:default="Active" ma:format="Dropdown" ma:internalName="Status">
      <xsd:simpleType>
        <xsd:restriction base="dms:Choice">
          <xsd:enumeration value="Active"/>
          <xsd:enumeration value="Canceled"/>
          <xsd:enumeration value="Closed"/>
          <xsd:enumeration value="On Hold"/>
        </xsd:restriction>
      </xsd:simpleType>
    </xsd:element>
    <xsd:element name="Priority" ma:index="12" nillable="true" ma:displayName="Priority" ma:default="(1) Must Do" ma:format="Dropdown" ma:internalName="Priority">
      <xsd:simpleType>
        <xsd:restriction base="dms:Choice">
          <xsd:enumeration value="(1) Must Do"/>
          <xsd:enumeration value="(2) Need"/>
          <xsd:enumeration value="(3) Want"/>
        </xsd:restriction>
      </xsd:simpleType>
    </xsd:element>
    <xsd:element name="Milestones" ma:index="13" nillable="true" ma:displayName="Milestones" ma:default="Enter Choice #1" ma:format="Dropdown" ma:internalName="Milestones">
      <xsd:simpleType>
        <xsd:restriction base="dms:Choice">
          <xsd:enumeration value="Enter Choice #1"/>
          <xsd:enumeration value="Enter Choice #2"/>
          <xsd:enumeration value="Enter Choice #3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iority xmlns="4698f3c1-335b-4c62-8270-68a9d67dd0c7">(1) Must Do</Priority>
    <Milestones xmlns="4698f3c1-335b-4c62-8270-68a9d67dd0c7">Enter Choice #1</Milestones>
    <Status xmlns="4698f3c1-335b-4c62-8270-68a9d67dd0c7">Active</Status>
    <_dlc_DocId xmlns="9b5889ba-e444-4f4a-94f1-cbaefa345972">7SSPZR7UA7PY-8-3482</_dlc_DocId>
    <_dlc_DocIdUrl xmlns="9b5889ba-e444-4f4a-94f1-cbaefa345972">
      <Url>http://teams/Product/GPEC/_layouts/DocIdRedir.aspx?ID=7SSPZR7UA7PY-8-3482</Url>
      <Description>7SSPZR7UA7PY-8-3482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Nintex conditional workflow start</Name>
    <Synchronization>Synchronous</Synchronization>
    <Type>10001</Type>
    <SequenceNumber>50000</SequenceNumber>
    <Assembly>Nintex.Workflow, Version=1.0.0.0, Culture=neutral, PublicKeyToken=913f6bae0ca5ae12</Assembly>
    <Class>Nintex.Workflow.ConditionalWorkflowStartReceiver</Class>
    <Data>8/19/2014 7:56:30 PM</Data>
    <Filter/>
  </Receiver>
  <Receiver>
    <Name>Nintex conditional workflow start</Name>
    <Synchronization>Synchronous</Synchronization>
    <Type>10002</Type>
    <SequenceNumber>50000</SequenceNumber>
    <Assembly>Nintex.Workflow, Version=1.0.0.0, Culture=neutral, PublicKeyToken=913f6bae0ca5ae12</Assembly>
    <Class>Nintex.Workflow.ConditionalWorkflowStartReceiver</Class>
    <Data>8/19/2014 7:56:30 PM</Data>
    <Filter/>
  </Receiver>
  <Receiver>
    <Name>Nintex conditional workflow start</Name>
    <Synchronization>Synchronous</Synchronization>
    <Type>2</Type>
    <SequenceNumber>50000</SequenceNumber>
    <Assembly>Nintex.Workflow, Version=1.0.0.0, Culture=neutral, PublicKeyToken=913f6bae0ca5ae12</Assembly>
    <Class>Nintex.Workflow.ConditionalWorkflowStartReceiver</Class>
    <Data>8/19/2014 7:56:30 PM</Data>
    <Filter/>
  </Receiver>
</spe:Receivers>
</file>

<file path=customXml/itemProps1.xml><?xml version="1.0" encoding="utf-8"?>
<ds:datastoreItem xmlns:ds="http://schemas.openxmlformats.org/officeDocument/2006/customXml" ds:itemID="{3B9F93B2-8D9E-41E2-A417-EC062E1995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43743E-7F60-4373-9CE1-9BF2003340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5889ba-e444-4f4a-94f1-cbaefa345972"/>
    <ds:schemaRef ds:uri="4698f3c1-335b-4c62-8270-68a9d67dd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C99FCF-8811-47E3-963A-22B3E91822AF}">
  <ds:schemaRefs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4698f3c1-335b-4c62-8270-68a9d67dd0c7"/>
    <ds:schemaRef ds:uri="http://schemas.openxmlformats.org/package/2006/metadata/core-properties"/>
    <ds:schemaRef ds:uri="9b5889ba-e444-4f4a-94f1-cbaefa345972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A81D07C-E4B1-41B9-BD6B-075E066E8FC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71805</TotalTime>
  <Words>6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9_Office Theme</vt:lpstr>
      <vt:lpstr>PowerPoint Presentation</vt:lpstr>
      <vt:lpstr>PowerPoint Presentation</vt:lpstr>
      <vt:lpstr>PowerPoint Presentation</vt:lpstr>
      <vt:lpstr>PowerPoint Presentation</vt:lpstr>
    </vt:vector>
  </TitlesOfParts>
  <Company>MoneyGram International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creator>James Wrightson</dc:creator>
  <cp:lastModifiedBy>Thiagarajan, Senthil</cp:lastModifiedBy>
  <cp:revision>518</cp:revision>
  <cp:lastPrinted>2015-06-22T15:41:20Z</cp:lastPrinted>
  <dcterms:created xsi:type="dcterms:W3CDTF">2012-04-05T11:48:00Z</dcterms:created>
  <dcterms:modified xsi:type="dcterms:W3CDTF">2017-03-16T21:38:18Z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0x0101003341BF866A25ED4ABB5589D0FB858CF1</vt:lpwstr>
  </property>
  <property fmtid="{D5CDD505-2E9C-101B-9397-08002B2CF9AE}" pid="3" name="_dlc_DocIdItemGuid">
    <vt:lpwstr>713d370c-8163-4101-b7a9-664a7b2b1c6b</vt:lpwstr>
  </property>
</Properties>
</file>