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63"/>
  </p:normalViewPr>
  <p:slideViewPr>
    <p:cSldViewPr snapToGrid="0" snapToObjects="1">
      <p:cViewPr>
        <p:scale>
          <a:sx n="93" d="100"/>
          <a:sy n="93" d="100"/>
        </p:scale>
        <p:origin x="113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BB20-0153-5E41-A1B3-F30B93885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75584-A7CA-ED43-B9D1-532773725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BA7B0-0B56-564C-B51A-AAEC0761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A45-BC1F-F949-BE20-27CE5C34421A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0D57A-3A00-304A-BF3E-E9FF4451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03560-7017-7E42-9E38-78FA5D7C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9CD2-405E-9848-8AB1-5A9D1EC1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3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9F484-5762-9D40-8E3A-7167A55F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60243-CE53-FD47-B872-4CC4EE893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75B99-D57C-A240-A86A-F82311921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A45-BC1F-F949-BE20-27CE5C34421A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1676E-9795-BE4E-869E-D2FA3A17A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2ECAC-99FB-DD4F-A99D-A4FF0954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9CD2-405E-9848-8AB1-5A9D1EC1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3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DB2427-D87D-8445-813F-6D740F3CB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6BDFA-1154-C04E-9573-2F43ECE0C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68B4B-D098-1045-8EF6-E7F9F9CA9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A45-BC1F-F949-BE20-27CE5C34421A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1DA53-B1A7-8F4B-95A7-58580BDA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A2B11-B9FD-B34E-95A2-C7EE167B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9CD2-405E-9848-8AB1-5A9D1EC1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7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702C-E9E3-9F48-9B0B-C29DFA52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B4131-85AC-0246-90B9-AF294800E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1EED2-A919-6A49-A4AC-6743B8044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A45-BC1F-F949-BE20-27CE5C34421A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D5BE2-A889-DD46-86A1-AA72F4503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E4974-5F7F-614A-8EA7-BE64D1B3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9CD2-405E-9848-8AB1-5A9D1EC1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2B78-82F7-084A-9670-4241E46FD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2C7C4-8A2F-2040-A638-83EFE6896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372E1-57F4-8040-844E-8FC56C6F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A45-BC1F-F949-BE20-27CE5C34421A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C7C8B-300D-E745-82F3-E11390AB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47560-4293-4346-9A55-8AE15B72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9CD2-405E-9848-8AB1-5A9D1EC1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6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C1EE-29C0-844F-9A3E-54C395BB3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B2A1E-7E50-D041-A5D7-4DE4A1BBB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41156-9118-5048-8153-8665FE53D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E0414-67D2-BA47-9524-1F93FF4D6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A45-BC1F-F949-BE20-27CE5C34421A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A3C1A-61F0-7643-8550-904EAA46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6BCD9-FD0E-C64A-9C24-6330FF6A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9CD2-405E-9848-8AB1-5A9D1EC1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0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C734-8347-9047-A3B5-551932496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321EF-783F-4C4C-8BC0-7554F2370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F3A09-E809-FD4F-BE5A-04F2BC926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363005-6747-FF46-A154-3FE1A6A92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18D0B-BC4E-F442-9FB3-FEF33B06C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7E26B-0929-3D43-9DB7-6144D49F8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A45-BC1F-F949-BE20-27CE5C34421A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964440-5FF2-8242-8380-264C3B29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CC00D8-7DDD-6245-BA68-579A0D93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9CD2-405E-9848-8AB1-5A9D1EC1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7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CFED1-2B9E-5442-9C82-44ED360C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49DF5B-3FE3-A04E-8E9A-6906D4BD9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A45-BC1F-F949-BE20-27CE5C34421A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B4CE3-26D4-634E-8BCD-E6F6299D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A6379-FD32-6144-B976-E053C89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9CD2-405E-9848-8AB1-5A9D1EC1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3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019D22-F9FE-B448-97D1-B6D6FFD9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A45-BC1F-F949-BE20-27CE5C34421A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0FDE3-6DB3-6F49-8238-1E98CC90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AB925-9D3F-5E44-B1AB-8721A560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9CD2-405E-9848-8AB1-5A9D1EC1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6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BC52C-8ADC-F04B-8258-9DB79F59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A16D3-2F9F-B546-B932-1BBED18B1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93EC2-98D9-404D-89BE-134CCD7A8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6FA3F-D8AD-C24B-A589-7D6760CD5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A45-BC1F-F949-BE20-27CE5C34421A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52753-441B-794E-85EA-E232CB3B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79858-D086-6A4D-AB65-D568495C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9CD2-405E-9848-8AB1-5A9D1EC1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7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00C3-D3A5-3A41-B81A-8C966C2F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ABBECD-F5EC-0F44-B12E-0559A1668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30847-D098-7F4F-B184-E482A5773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36A09-2A8A-834E-AD61-FFFF7F887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A45-BC1F-F949-BE20-27CE5C34421A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AC7FC-6A53-E142-9F0E-F614A4B0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8EC1F-6EED-E744-8974-0110EFA7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9CD2-405E-9848-8AB1-5A9D1EC1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2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BDA8C5-A0FA-DF45-8DAD-BC2FB235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B7EA4-AE9B-CF42-A3F2-54546F045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1518-7676-7E4E-B732-21AEAB2C1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7BA45-BC1F-F949-BE20-27CE5C34421A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51504-C982-9241-94A7-F95F705D2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5521-A475-8943-B06E-B3DFFCAE5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59CD2-405E-9848-8AB1-5A9D1EC1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9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6A8590-B85A-A349-9937-C0D26FED67AD}"/>
              </a:ext>
            </a:extLst>
          </p:cNvPr>
          <p:cNvSpPr/>
          <p:nvPr/>
        </p:nvSpPr>
        <p:spPr>
          <a:xfrm>
            <a:off x="-1411136" y="-2261852"/>
            <a:ext cx="13261145" cy="1086451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Left"/>
            <a:lightRig rig="threePt" dir="t"/>
          </a:scene3d>
          <a:sp3d>
            <a:bevelT prst="angle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0000" b="1" i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1558693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 Xiangyu</dc:creator>
  <cp:lastModifiedBy>Xu Xiangyu</cp:lastModifiedBy>
  <cp:revision>2</cp:revision>
  <dcterms:created xsi:type="dcterms:W3CDTF">2019-11-26T22:08:33Z</dcterms:created>
  <dcterms:modified xsi:type="dcterms:W3CDTF">2019-11-26T22:33:54Z</dcterms:modified>
</cp:coreProperties>
</file>