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4"/>
  </p:sldMasterIdLst>
  <p:notesMasterIdLst>
    <p:notesMasterId r:id="rId7"/>
  </p:notesMasterIdLst>
  <p:handoutMasterIdLst>
    <p:handoutMasterId r:id="rId8"/>
  </p:handoutMasterIdLst>
  <p:sldIdLst>
    <p:sldId id="351" r:id="rId5"/>
    <p:sldId id="352" r:id="rId6"/>
  </p:sldIdLst>
  <p:sldSz cx="32918400" cy="21945600"/>
  <p:notesSz cx="30270450" cy="42208450"/>
  <p:defaultTextStyle>
    <a:defPPr>
      <a:defRPr lang="en-US"/>
    </a:defPPr>
    <a:lvl1pPr algn="l" rtl="0" fontAlgn="base">
      <a:spcBef>
        <a:spcPct val="0"/>
      </a:spcBef>
      <a:spcAft>
        <a:spcPct val="0"/>
      </a:spcAft>
      <a:defRPr sz="5300" b="1" kern="1200">
        <a:solidFill>
          <a:schemeClr val="tx1"/>
        </a:solidFill>
        <a:latin typeface="Futura Bk" pitchFamily="34" charset="0"/>
        <a:ea typeface="+mn-ea"/>
        <a:cs typeface="Arial" charset="0"/>
      </a:defRPr>
    </a:lvl1pPr>
    <a:lvl2pPr marL="370717" indent="1292" algn="l" rtl="0" fontAlgn="base">
      <a:spcBef>
        <a:spcPct val="0"/>
      </a:spcBef>
      <a:spcAft>
        <a:spcPct val="0"/>
      </a:spcAft>
      <a:defRPr sz="5300" b="1" kern="1200">
        <a:solidFill>
          <a:schemeClr val="tx1"/>
        </a:solidFill>
        <a:latin typeface="Futura Bk" pitchFamily="34" charset="0"/>
        <a:ea typeface="+mn-ea"/>
        <a:cs typeface="Arial" charset="0"/>
      </a:defRPr>
    </a:lvl2pPr>
    <a:lvl3pPr marL="742726" indent="1292" algn="l" rtl="0" fontAlgn="base">
      <a:spcBef>
        <a:spcPct val="0"/>
      </a:spcBef>
      <a:spcAft>
        <a:spcPct val="0"/>
      </a:spcAft>
      <a:defRPr sz="5300" b="1" kern="1200">
        <a:solidFill>
          <a:schemeClr val="tx1"/>
        </a:solidFill>
        <a:latin typeface="Futura Bk" pitchFamily="34" charset="0"/>
        <a:ea typeface="+mn-ea"/>
        <a:cs typeface="Arial" charset="0"/>
      </a:defRPr>
    </a:lvl3pPr>
    <a:lvl4pPr marL="1114734" indent="1292" algn="l" rtl="0" fontAlgn="base">
      <a:spcBef>
        <a:spcPct val="0"/>
      </a:spcBef>
      <a:spcAft>
        <a:spcPct val="0"/>
      </a:spcAft>
      <a:defRPr sz="5300" b="1" kern="1200">
        <a:solidFill>
          <a:schemeClr val="tx1"/>
        </a:solidFill>
        <a:latin typeface="Futura Bk" pitchFamily="34" charset="0"/>
        <a:ea typeface="+mn-ea"/>
        <a:cs typeface="Arial" charset="0"/>
      </a:defRPr>
    </a:lvl4pPr>
    <a:lvl5pPr marL="1486743" indent="1292" algn="l" rtl="0" fontAlgn="base">
      <a:spcBef>
        <a:spcPct val="0"/>
      </a:spcBef>
      <a:spcAft>
        <a:spcPct val="0"/>
      </a:spcAft>
      <a:defRPr sz="5300" b="1" kern="1200">
        <a:solidFill>
          <a:schemeClr val="tx1"/>
        </a:solidFill>
        <a:latin typeface="Futura Bk" pitchFamily="34" charset="0"/>
        <a:ea typeface="+mn-ea"/>
        <a:cs typeface="Arial" charset="0"/>
      </a:defRPr>
    </a:lvl5pPr>
    <a:lvl6pPr marL="1860042" algn="l" defTabSz="744017" rtl="0" eaLnBrk="1" latinLnBrk="0" hangingPunct="1">
      <a:defRPr sz="5300" b="1" kern="1200">
        <a:solidFill>
          <a:schemeClr val="tx1"/>
        </a:solidFill>
        <a:latin typeface="Futura Bk" pitchFamily="34" charset="0"/>
        <a:ea typeface="+mn-ea"/>
        <a:cs typeface="Arial" charset="0"/>
      </a:defRPr>
    </a:lvl6pPr>
    <a:lvl7pPr marL="2232051" algn="l" defTabSz="744017" rtl="0" eaLnBrk="1" latinLnBrk="0" hangingPunct="1">
      <a:defRPr sz="5300" b="1" kern="1200">
        <a:solidFill>
          <a:schemeClr val="tx1"/>
        </a:solidFill>
        <a:latin typeface="Futura Bk" pitchFamily="34" charset="0"/>
        <a:ea typeface="+mn-ea"/>
        <a:cs typeface="Arial" charset="0"/>
      </a:defRPr>
    </a:lvl7pPr>
    <a:lvl8pPr marL="2604060" algn="l" defTabSz="744017" rtl="0" eaLnBrk="1" latinLnBrk="0" hangingPunct="1">
      <a:defRPr sz="5300" b="1" kern="1200">
        <a:solidFill>
          <a:schemeClr val="tx1"/>
        </a:solidFill>
        <a:latin typeface="Futura Bk" pitchFamily="34" charset="0"/>
        <a:ea typeface="+mn-ea"/>
        <a:cs typeface="Arial" charset="0"/>
      </a:defRPr>
    </a:lvl8pPr>
    <a:lvl9pPr marL="2976069" algn="l" defTabSz="744017" rtl="0" eaLnBrk="1" latinLnBrk="0" hangingPunct="1">
      <a:defRPr sz="5300" b="1" kern="1200">
        <a:solidFill>
          <a:schemeClr val="tx1"/>
        </a:solidFill>
        <a:latin typeface="Futura Bk" pitchFamily="34" charset="0"/>
        <a:ea typeface="+mn-ea"/>
        <a:cs typeface="Arial" charset="0"/>
      </a:defRPr>
    </a:lvl9pPr>
  </p:defaultTextStyle>
  <p:extLst>
    <p:ext uri="{EFAFB233-063F-42B5-8137-9DF3F51BA10A}">
      <p15:sldGuideLst xmlns:p15="http://schemas.microsoft.com/office/powerpoint/2012/main">
        <p15:guide id="1" orient="horz" pos="4243">
          <p15:clr>
            <a:srgbClr val="A4A3A4"/>
          </p15:clr>
        </p15:guide>
        <p15:guide id="2" orient="horz" pos="10016">
          <p15:clr>
            <a:srgbClr val="A4A3A4"/>
          </p15:clr>
        </p15:guide>
        <p15:guide id="3" orient="horz" pos="7159">
          <p15:clr>
            <a:srgbClr val="A4A3A4"/>
          </p15:clr>
        </p15:guide>
        <p15:guide id="4" pos="20152">
          <p15:clr>
            <a:srgbClr val="A4A3A4"/>
          </p15:clr>
        </p15:guide>
        <p15:guide id="5" pos="1282">
          <p15:clr>
            <a:srgbClr val="A4A3A4"/>
          </p15:clr>
        </p15:guide>
      </p15:sldGuideLst>
    </p:ext>
    <p:ext uri="{2D200454-40CA-4A62-9FC3-DE9A4176ACB9}">
      <p15:notesGuideLst xmlns:p15="http://schemas.microsoft.com/office/powerpoint/2012/main">
        <p15:guide id="1" orient="horz" pos="766">
          <p15:clr>
            <a:srgbClr val="A4A3A4"/>
          </p15:clr>
        </p15:guide>
        <p15:guide id="2" orient="horz" pos="8709">
          <p15:clr>
            <a:srgbClr val="A4A3A4"/>
          </p15:clr>
        </p15:guide>
        <p15:guide id="3" orient="horz" pos="26079">
          <p15:clr>
            <a:srgbClr val="A4A3A4"/>
          </p15:clr>
        </p15:guide>
        <p15:guide id="4" pos="1040">
          <p15:clr>
            <a:srgbClr val="A4A3A4"/>
          </p15:clr>
        </p15:guide>
        <p15:guide id="5" pos="18193">
          <p15:clr>
            <a:srgbClr val="A4A3A4"/>
          </p15:clr>
        </p15:guide>
        <p15:guide id="6" pos="95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F01"/>
    <a:srgbClr val="F3FC7C"/>
    <a:srgbClr val="0071B5"/>
    <a:srgbClr val="FF8585"/>
    <a:srgbClr val="FF9966"/>
    <a:srgbClr val="B42E34"/>
    <a:srgbClr val="EBBBB6"/>
    <a:srgbClr val="9BD4F8"/>
    <a:srgbClr val="004B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F3498-77F7-E949-90C6-FB4A1A944169}" v="529" dt="2019-12-17T22:54:48.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243"/>
        <p:guide orient="horz" pos="10016"/>
        <p:guide orient="horz" pos="7159"/>
        <p:guide pos="20152"/>
        <p:guide pos="1282"/>
      </p:guideLst>
    </p:cSldViewPr>
  </p:slideViewPr>
  <p:notesViewPr>
    <p:cSldViewPr snapToGrid="0">
      <p:cViewPr>
        <p:scale>
          <a:sx n="1" d="2"/>
          <a:sy n="1" d="2"/>
        </p:scale>
        <p:origin x="0" y="0"/>
      </p:cViewPr>
      <p:guideLst>
        <p:guide orient="horz" pos="766"/>
        <p:guide orient="horz" pos="8709"/>
        <p:guide orient="horz" pos="26079"/>
        <p:guide pos="1040"/>
        <p:guide pos="18193"/>
        <p:guide pos="95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Zhong" userId="44a57870-ae19-4f34-ad8f-60656a7f638e" providerId="ADAL" clId="{6C4EBE61-576E-40FD-B472-382DDD029B95}"/>
    <pc:docChg chg="undo custSel modSld">
      <pc:chgData name="Shawn Zhong" userId="44a57870-ae19-4f34-ad8f-60656a7f638e" providerId="ADAL" clId="{6C4EBE61-576E-40FD-B472-382DDD029B95}" dt="2019-12-13T04:25:26.018" v="721" actId="20577"/>
      <pc:docMkLst>
        <pc:docMk/>
      </pc:docMkLst>
      <pc:sldChg chg="addSp delSp modSp mod">
        <pc:chgData name="Shawn Zhong" userId="44a57870-ae19-4f34-ad8f-60656a7f638e" providerId="ADAL" clId="{6C4EBE61-576E-40FD-B472-382DDD029B95}" dt="2019-12-13T04:25:26.018" v="721" actId="20577"/>
        <pc:sldMkLst>
          <pc:docMk/>
          <pc:sldMk cId="0" sldId="351"/>
        </pc:sldMkLst>
        <pc:spChg chg="del">
          <ac:chgData name="Shawn Zhong" userId="44a57870-ae19-4f34-ad8f-60656a7f638e" providerId="ADAL" clId="{6C4EBE61-576E-40FD-B472-382DDD029B95}" dt="2019-12-13T04:24:22.114" v="649" actId="478"/>
          <ac:spMkLst>
            <pc:docMk/>
            <pc:sldMk cId="0" sldId="351"/>
            <ac:spMk id="3" creationId="{CA3F844E-3374-4D4A-96FF-8E6DA7F18D5E}"/>
          </ac:spMkLst>
        </pc:spChg>
        <pc:spChg chg="mod">
          <ac:chgData name="Shawn Zhong" userId="44a57870-ae19-4f34-ad8f-60656a7f638e" providerId="ADAL" clId="{6C4EBE61-576E-40FD-B472-382DDD029B95}" dt="2019-12-13T04:12:45.311" v="534" actId="1076"/>
          <ac:spMkLst>
            <pc:docMk/>
            <pc:sldMk cId="0" sldId="351"/>
            <ac:spMk id="20" creationId="{00000000-0000-0000-0000-000000000000}"/>
          </ac:spMkLst>
        </pc:spChg>
        <pc:spChg chg="mod">
          <ac:chgData name="Shawn Zhong" userId="44a57870-ae19-4f34-ad8f-60656a7f638e" providerId="ADAL" clId="{6C4EBE61-576E-40FD-B472-382DDD029B95}" dt="2019-12-13T04:12:49.755" v="547" actId="1035"/>
          <ac:spMkLst>
            <pc:docMk/>
            <pc:sldMk cId="0" sldId="351"/>
            <ac:spMk id="22" creationId="{00000000-0000-0000-0000-000000000000}"/>
          </ac:spMkLst>
        </pc:spChg>
        <pc:spChg chg="add del mod">
          <ac:chgData name="Shawn Zhong" userId="44a57870-ae19-4f34-ad8f-60656a7f638e" providerId="ADAL" clId="{6C4EBE61-576E-40FD-B472-382DDD029B95}" dt="2019-12-13T03:31:31.475" v="54" actId="478"/>
          <ac:spMkLst>
            <pc:docMk/>
            <pc:sldMk cId="0" sldId="351"/>
            <ac:spMk id="23" creationId="{00000000-0000-0000-0000-000000000000}"/>
          </ac:spMkLst>
        </pc:spChg>
        <pc:spChg chg="add del">
          <ac:chgData name="Shawn Zhong" userId="44a57870-ae19-4f34-ad8f-60656a7f638e" providerId="ADAL" clId="{6C4EBE61-576E-40FD-B472-382DDD029B95}" dt="2019-12-13T03:35:13.685" v="137"/>
          <ac:spMkLst>
            <pc:docMk/>
            <pc:sldMk cId="0" sldId="351"/>
            <ac:spMk id="23" creationId="{8C7762B1-3A46-4959-AB58-C89A5EBD7534}"/>
          </ac:spMkLst>
        </pc:spChg>
        <pc:spChg chg="add mod">
          <ac:chgData name="Shawn Zhong" userId="44a57870-ae19-4f34-ad8f-60656a7f638e" providerId="ADAL" clId="{6C4EBE61-576E-40FD-B472-382DDD029B95}" dt="2019-12-13T04:12:13.894" v="494" actId="1036"/>
          <ac:spMkLst>
            <pc:docMk/>
            <pc:sldMk cId="0" sldId="351"/>
            <ac:spMk id="25" creationId="{54E6AFED-3604-4C9B-9FCA-725C61F6BC16}"/>
          </ac:spMkLst>
        </pc:spChg>
        <pc:spChg chg="add del">
          <ac:chgData name="Shawn Zhong" userId="44a57870-ae19-4f34-ad8f-60656a7f638e" providerId="ADAL" clId="{6C4EBE61-576E-40FD-B472-382DDD029B95}" dt="2019-12-13T03:30:49.533" v="12" actId="478"/>
          <ac:spMkLst>
            <pc:docMk/>
            <pc:sldMk cId="0" sldId="351"/>
            <ac:spMk id="31" creationId="{00000000-0000-0000-0000-000000000000}"/>
          </ac:spMkLst>
        </pc:spChg>
        <pc:spChg chg="mod">
          <ac:chgData name="Shawn Zhong" userId="44a57870-ae19-4f34-ad8f-60656a7f638e" providerId="ADAL" clId="{6C4EBE61-576E-40FD-B472-382DDD029B95}" dt="2019-12-13T04:13:00.003" v="557" actId="1076"/>
          <ac:spMkLst>
            <pc:docMk/>
            <pc:sldMk cId="0" sldId="351"/>
            <ac:spMk id="32" creationId="{00000000-0000-0000-0000-000000000000}"/>
          </ac:spMkLst>
        </pc:spChg>
        <pc:spChg chg="mod">
          <ac:chgData name="Shawn Zhong" userId="44a57870-ae19-4f34-ad8f-60656a7f638e" providerId="ADAL" clId="{6C4EBE61-576E-40FD-B472-382DDD029B95}" dt="2019-12-13T04:24:38.004" v="698" actId="1036"/>
          <ac:spMkLst>
            <pc:docMk/>
            <pc:sldMk cId="0" sldId="351"/>
            <ac:spMk id="33" creationId="{00000000-0000-0000-0000-000000000000}"/>
          </ac:spMkLst>
        </pc:spChg>
        <pc:spChg chg="mod">
          <ac:chgData name="Shawn Zhong" userId="44a57870-ae19-4f34-ad8f-60656a7f638e" providerId="ADAL" clId="{6C4EBE61-576E-40FD-B472-382DDD029B95}" dt="2019-12-13T04:24:56.733" v="709" actId="20577"/>
          <ac:spMkLst>
            <pc:docMk/>
            <pc:sldMk cId="0" sldId="351"/>
            <ac:spMk id="2056" creationId="{00000000-0000-0000-0000-000000000000}"/>
          </ac:spMkLst>
        </pc:spChg>
        <pc:spChg chg="mod">
          <ac:chgData name="Shawn Zhong" userId="44a57870-ae19-4f34-ad8f-60656a7f638e" providerId="ADAL" clId="{6C4EBE61-576E-40FD-B472-382DDD029B95}" dt="2019-12-13T04:24:39.301" v="703" actId="1036"/>
          <ac:spMkLst>
            <pc:docMk/>
            <pc:sldMk cId="0" sldId="351"/>
            <ac:spMk id="2058" creationId="{00000000-0000-0000-0000-000000000000}"/>
          </ac:spMkLst>
        </pc:spChg>
        <pc:spChg chg="mod">
          <ac:chgData name="Shawn Zhong" userId="44a57870-ae19-4f34-ad8f-60656a7f638e" providerId="ADAL" clId="{6C4EBE61-576E-40FD-B472-382DDD029B95}" dt="2019-12-13T04:25:26.018" v="721" actId="20577"/>
          <ac:spMkLst>
            <pc:docMk/>
            <pc:sldMk cId="0" sldId="351"/>
            <ac:spMk id="2082" creationId="{00000000-0000-0000-0000-000000000000}"/>
          </ac:spMkLst>
        </pc:spChg>
        <pc:spChg chg="mod">
          <ac:chgData name="Shawn Zhong" userId="44a57870-ae19-4f34-ad8f-60656a7f638e" providerId="ADAL" clId="{6C4EBE61-576E-40FD-B472-382DDD029B95}" dt="2019-12-13T03:30:11.318" v="4" actId="1076"/>
          <ac:spMkLst>
            <pc:docMk/>
            <pc:sldMk cId="0" sldId="351"/>
            <ac:spMk id="2083" creationId="{00000000-0000-0000-0000-000000000000}"/>
          </ac:spMkLst>
        </pc:spChg>
        <pc:graphicFrameChg chg="mod">
          <ac:chgData name="Shawn Zhong" userId="44a57870-ae19-4f34-ad8f-60656a7f638e" providerId="ADAL" clId="{6C4EBE61-576E-40FD-B472-382DDD029B95}" dt="2019-12-13T04:22:37.293" v="625" actId="403"/>
          <ac:graphicFrameMkLst>
            <pc:docMk/>
            <pc:sldMk cId="0" sldId="351"/>
            <ac:graphicFrameMk id="2" creationId="{01C89B28-2B95-454A-A0D8-31AA401E64F5}"/>
          </ac:graphicFrameMkLst>
        </pc:graphicFrameChg>
        <pc:graphicFrameChg chg="add del">
          <ac:chgData name="Shawn Zhong" userId="44a57870-ae19-4f34-ad8f-60656a7f638e" providerId="ADAL" clId="{6C4EBE61-576E-40FD-B472-382DDD029B95}" dt="2019-12-13T03:30:22.651" v="6" actId="3680"/>
          <ac:graphicFrameMkLst>
            <pc:docMk/>
            <pc:sldMk cId="0" sldId="351"/>
            <ac:graphicFrameMk id="3" creationId="{29A7DC1B-7B37-4529-BC4D-3DB9A0A11F84}"/>
          </ac:graphicFrameMkLst>
        </pc:graphicFrameChg>
        <pc:graphicFrameChg chg="add mod modGraphic">
          <ac:chgData name="Shawn Zhong" userId="44a57870-ae19-4f34-ad8f-60656a7f638e" providerId="ADAL" clId="{6C4EBE61-576E-40FD-B472-382DDD029B95}" dt="2019-12-13T04:16:42.972" v="596" actId="20577"/>
          <ac:graphicFrameMkLst>
            <pc:docMk/>
            <pc:sldMk cId="0" sldId="351"/>
            <ac:graphicFrameMk id="6" creationId="{0B11D000-468F-4525-9E1E-E05D7D004BA4}"/>
          </ac:graphicFrameMkLst>
        </pc:graphicFrameChg>
        <pc:graphicFrameChg chg="add mod">
          <ac:chgData name="Shawn Zhong" userId="44a57870-ae19-4f34-ad8f-60656a7f638e" providerId="ADAL" clId="{6C4EBE61-576E-40FD-B472-382DDD029B95}" dt="2019-12-13T04:23:32.086" v="648" actId="403"/>
          <ac:graphicFrameMkLst>
            <pc:docMk/>
            <pc:sldMk cId="0" sldId="351"/>
            <ac:graphicFrameMk id="21" creationId="{CF472188-5BA0-46C1-BFA9-490F4758F49E}"/>
          </ac:graphicFrameMkLst>
        </pc:graphicFrameChg>
        <pc:picChg chg="add mod">
          <ac:chgData name="Shawn Zhong" userId="44a57870-ae19-4f34-ad8f-60656a7f638e" providerId="ADAL" clId="{6C4EBE61-576E-40FD-B472-382DDD029B95}" dt="2019-12-13T04:12:07.860" v="469" actId="1076"/>
          <ac:picMkLst>
            <pc:docMk/>
            <pc:sldMk cId="0" sldId="351"/>
            <ac:picMk id="23" creationId="{7A0D8A62-2F2B-41C3-86D4-9B32288CD43A}"/>
          </ac:picMkLst>
        </pc:picChg>
        <pc:picChg chg="del mod">
          <ac:chgData name="Shawn Zhong" userId="44a57870-ae19-4f34-ad8f-60656a7f638e" providerId="ADAL" clId="{6C4EBE61-576E-40FD-B472-382DDD029B95}" dt="2019-12-13T04:24:28.249" v="668" actId="1036"/>
          <ac:picMkLst>
            <pc:docMk/>
            <pc:sldMk cId="0" sldId="351"/>
            <ac:picMk id="55" creationId="{C00FAC6C-2461-2944-B3C5-44E646957E7C}"/>
          </ac:picMkLst>
        </pc:picChg>
      </pc:sldChg>
      <pc:sldChg chg="addSp delSp modSp">
        <pc:chgData name="Shawn Zhong" userId="44a57870-ae19-4f34-ad8f-60656a7f638e" providerId="ADAL" clId="{6C4EBE61-576E-40FD-B472-382DDD029B95}" dt="2019-12-13T04:11:50.728" v="462"/>
        <pc:sldMkLst>
          <pc:docMk/>
          <pc:sldMk cId="1080664771" sldId="352"/>
        </pc:sldMkLst>
        <pc:grpChg chg="add del mod">
          <ac:chgData name="Shawn Zhong" userId="44a57870-ae19-4f34-ad8f-60656a7f638e" providerId="ADAL" clId="{6C4EBE61-576E-40FD-B472-382DDD029B95}" dt="2019-12-13T04:11:47.625" v="460"/>
          <ac:grpSpMkLst>
            <pc:docMk/>
            <pc:sldMk cId="1080664771" sldId="352"/>
            <ac:grpSpMk id="28" creationId="{34D4F3FC-5D6F-4BD3-8FF4-DBCD0E4334E8}"/>
          </ac:grpSpMkLst>
        </pc:grpChg>
        <pc:grpChg chg="mod">
          <ac:chgData name="Shawn Zhong" userId="44a57870-ae19-4f34-ad8f-60656a7f638e" providerId="ADAL" clId="{6C4EBE61-576E-40FD-B472-382DDD029B95}" dt="2019-12-13T04:11:45.750" v="459"/>
          <ac:grpSpMkLst>
            <pc:docMk/>
            <pc:sldMk cId="1080664771" sldId="352"/>
            <ac:grpSpMk id="31" creationId="{A51737F9-3531-402A-84C0-0CB5B95FCEEA}"/>
          </ac:grpSpMkLst>
        </pc:grpChg>
        <pc:grpChg chg="mod">
          <ac:chgData name="Shawn Zhong" userId="44a57870-ae19-4f34-ad8f-60656a7f638e" providerId="ADAL" clId="{6C4EBE61-576E-40FD-B472-382DDD029B95}" dt="2019-12-13T04:11:45.750" v="459"/>
          <ac:grpSpMkLst>
            <pc:docMk/>
            <pc:sldMk cId="1080664771" sldId="352"/>
            <ac:grpSpMk id="32" creationId="{0F4EAAA2-2E41-4B8F-A047-7BE27915844F}"/>
          </ac:grpSpMkLst>
        </pc:grpChg>
        <pc:grpChg chg="mod">
          <ac:chgData name="Shawn Zhong" userId="44a57870-ae19-4f34-ad8f-60656a7f638e" providerId="ADAL" clId="{6C4EBE61-576E-40FD-B472-382DDD029B95}" dt="2019-12-13T04:11:45.750" v="459"/>
          <ac:grpSpMkLst>
            <pc:docMk/>
            <pc:sldMk cId="1080664771" sldId="352"/>
            <ac:grpSpMk id="33" creationId="{66ADFF5B-F2F6-432A-ABD7-E591C8E379F2}"/>
          </ac:grpSpMkLst>
        </pc:grpChg>
        <pc:grpChg chg="mod">
          <ac:chgData name="Shawn Zhong" userId="44a57870-ae19-4f34-ad8f-60656a7f638e" providerId="ADAL" clId="{6C4EBE61-576E-40FD-B472-382DDD029B95}" dt="2019-12-13T04:11:45.750" v="459"/>
          <ac:grpSpMkLst>
            <pc:docMk/>
            <pc:sldMk cId="1080664771" sldId="352"/>
            <ac:grpSpMk id="34" creationId="{A4A63AEC-CE0C-450F-A6F0-5347991D60F9}"/>
          </ac:grpSpMkLst>
        </pc:grpChg>
        <pc:grpChg chg="mod">
          <ac:chgData name="Shawn Zhong" userId="44a57870-ae19-4f34-ad8f-60656a7f638e" providerId="ADAL" clId="{6C4EBE61-576E-40FD-B472-382DDD029B95}" dt="2019-12-13T04:11:45.750" v="459"/>
          <ac:grpSpMkLst>
            <pc:docMk/>
            <pc:sldMk cId="1080664771" sldId="352"/>
            <ac:grpSpMk id="38" creationId="{04E551B8-9F64-4030-B918-3626A4A57EDE}"/>
          </ac:grpSpMkLst>
        </pc:grpChg>
        <pc:picChg chg="add del">
          <ac:chgData name="Shawn Zhong" userId="44a57870-ae19-4f34-ad8f-60656a7f638e" providerId="ADAL" clId="{6C4EBE61-576E-40FD-B472-382DDD029B95}" dt="2019-12-13T04:11:50.728" v="462"/>
          <ac:picMkLst>
            <pc:docMk/>
            <pc:sldMk cId="1080664771" sldId="352"/>
            <ac:picMk id="2" creationId="{12F88FAB-E8AD-4DF9-AEBF-00D576C2F336}"/>
          </ac:picMkLst>
        </pc:picChg>
      </pc:sldChg>
    </pc:docChg>
  </pc:docChgLst>
  <pc:docChgLst>
    <pc:chgData name="Shawn Zhong" userId="44a57870-ae19-4f34-ad8f-60656a7f638e" providerId="ADAL" clId="{51FF3498-77F7-E949-90C6-FB4A1A944169}"/>
    <pc:docChg chg="undo custSel modSld">
      <pc:chgData name="Shawn Zhong" userId="44a57870-ae19-4f34-ad8f-60656a7f638e" providerId="ADAL" clId="{51FF3498-77F7-E949-90C6-FB4A1A944169}" dt="2019-12-17T22:54:48.344" v="452" actId="5736"/>
      <pc:docMkLst>
        <pc:docMk/>
      </pc:docMkLst>
      <pc:sldChg chg="addSp delSp modSp mod">
        <pc:chgData name="Shawn Zhong" userId="44a57870-ae19-4f34-ad8f-60656a7f638e" providerId="ADAL" clId="{51FF3498-77F7-E949-90C6-FB4A1A944169}" dt="2019-12-17T22:54:48.344" v="452" actId="5736"/>
        <pc:sldMkLst>
          <pc:docMk/>
          <pc:sldMk cId="0" sldId="351"/>
        </pc:sldMkLst>
        <pc:spChg chg="del">
          <ac:chgData name="Shawn Zhong" userId="44a57870-ae19-4f34-ad8f-60656a7f638e" providerId="ADAL" clId="{51FF3498-77F7-E949-90C6-FB4A1A944169}" dt="2019-12-13T02:07:22.449" v="191" actId="478"/>
          <ac:spMkLst>
            <pc:docMk/>
            <pc:sldMk cId="0" sldId="351"/>
            <ac:spMk id="5" creationId="{DEB9D4C0-23A3-42D2-A890-A87FA7F0532F}"/>
          </ac:spMkLst>
        </pc:spChg>
        <pc:spChg chg="mod">
          <ac:chgData name="Shawn Zhong" userId="44a57870-ae19-4f34-ad8f-60656a7f638e" providerId="ADAL" clId="{51FF3498-77F7-E949-90C6-FB4A1A944169}" dt="2019-12-13T02:19:34.929" v="360" actId="1076"/>
          <ac:spMkLst>
            <pc:docMk/>
            <pc:sldMk cId="0" sldId="351"/>
            <ac:spMk id="20" creationId="{00000000-0000-0000-0000-000000000000}"/>
          </ac:spMkLst>
        </pc:spChg>
        <pc:spChg chg="del mod">
          <ac:chgData name="Shawn Zhong" userId="44a57870-ae19-4f34-ad8f-60656a7f638e" providerId="ADAL" clId="{51FF3498-77F7-E949-90C6-FB4A1A944169}" dt="2019-12-13T02:17:59.171" v="322" actId="478"/>
          <ac:spMkLst>
            <pc:docMk/>
            <pc:sldMk cId="0" sldId="351"/>
            <ac:spMk id="21" creationId="{D4E5F612-8B88-4729-83D4-2E85A90CAC0E}"/>
          </ac:spMkLst>
        </pc:spChg>
        <pc:spChg chg="mod">
          <ac:chgData name="Shawn Zhong" userId="44a57870-ae19-4f34-ad8f-60656a7f638e" providerId="ADAL" clId="{51FF3498-77F7-E949-90C6-FB4A1A944169}" dt="2019-12-13T02:26:20.556" v="423" actId="20577"/>
          <ac:spMkLst>
            <pc:docMk/>
            <pc:sldMk cId="0" sldId="351"/>
            <ac:spMk id="22" creationId="{00000000-0000-0000-0000-000000000000}"/>
          </ac:spMkLst>
        </pc:spChg>
        <pc:spChg chg="mod">
          <ac:chgData name="Shawn Zhong" userId="44a57870-ae19-4f34-ad8f-60656a7f638e" providerId="ADAL" clId="{51FF3498-77F7-E949-90C6-FB4A1A944169}" dt="2019-12-13T02:26:56.362" v="433" actId="1076"/>
          <ac:spMkLst>
            <pc:docMk/>
            <pc:sldMk cId="0" sldId="351"/>
            <ac:spMk id="23" creationId="{00000000-0000-0000-0000-000000000000}"/>
          </ac:spMkLst>
        </pc:spChg>
        <pc:spChg chg="add del mod">
          <ac:chgData name="Shawn Zhong" userId="44a57870-ae19-4f34-ad8f-60656a7f638e" providerId="ADAL" clId="{51FF3498-77F7-E949-90C6-FB4A1A944169}" dt="2019-12-13T02:06:31.773" v="180" actId="478"/>
          <ac:spMkLst>
            <pc:docMk/>
            <pc:sldMk cId="0" sldId="351"/>
            <ac:spMk id="25" creationId="{980CBC45-8921-4C15-B307-47B48144E213}"/>
          </ac:spMkLst>
        </pc:spChg>
        <pc:spChg chg="mod">
          <ac:chgData name="Shawn Zhong" userId="44a57870-ae19-4f34-ad8f-60656a7f638e" providerId="ADAL" clId="{51FF3498-77F7-E949-90C6-FB4A1A944169}" dt="2019-12-13T02:26:53.527" v="432" actId="1076"/>
          <ac:spMkLst>
            <pc:docMk/>
            <pc:sldMk cId="0" sldId="351"/>
            <ac:spMk id="31" creationId="{00000000-0000-0000-0000-000000000000}"/>
          </ac:spMkLst>
        </pc:spChg>
        <pc:spChg chg="mod">
          <ac:chgData name="Shawn Zhong" userId="44a57870-ae19-4f34-ad8f-60656a7f638e" providerId="ADAL" clId="{51FF3498-77F7-E949-90C6-FB4A1A944169}" dt="2019-12-13T02:26:16.105" v="421" actId="20577"/>
          <ac:spMkLst>
            <pc:docMk/>
            <pc:sldMk cId="0" sldId="351"/>
            <ac:spMk id="33" creationId="{00000000-0000-0000-0000-000000000000}"/>
          </ac:spMkLst>
        </pc:spChg>
        <pc:spChg chg="mod">
          <ac:chgData name="Shawn Zhong" userId="44a57870-ae19-4f34-ad8f-60656a7f638e" providerId="ADAL" clId="{51FF3498-77F7-E949-90C6-FB4A1A944169}" dt="2019-12-13T02:27:42.819" v="440" actId="14100"/>
          <ac:spMkLst>
            <pc:docMk/>
            <pc:sldMk cId="0" sldId="351"/>
            <ac:spMk id="2055" creationId="{00000000-0000-0000-0000-000000000000}"/>
          </ac:spMkLst>
        </pc:spChg>
        <pc:spChg chg="mod">
          <ac:chgData name="Shawn Zhong" userId="44a57870-ae19-4f34-ad8f-60656a7f638e" providerId="ADAL" clId="{51FF3498-77F7-E949-90C6-FB4A1A944169}" dt="2019-12-13T02:26:48.728" v="431" actId="1076"/>
          <ac:spMkLst>
            <pc:docMk/>
            <pc:sldMk cId="0" sldId="351"/>
            <ac:spMk id="2056" creationId="{00000000-0000-0000-0000-000000000000}"/>
          </ac:spMkLst>
        </pc:spChg>
        <pc:spChg chg="mod">
          <ac:chgData name="Shawn Zhong" userId="44a57870-ae19-4f34-ad8f-60656a7f638e" providerId="ADAL" clId="{51FF3498-77F7-E949-90C6-FB4A1A944169}" dt="2019-12-13T02:28:03.896" v="445" actId="14100"/>
          <ac:spMkLst>
            <pc:docMk/>
            <pc:sldMk cId="0" sldId="351"/>
            <ac:spMk id="2057" creationId="{00000000-0000-0000-0000-000000000000}"/>
          </ac:spMkLst>
        </pc:spChg>
        <pc:spChg chg="mod">
          <ac:chgData name="Shawn Zhong" userId="44a57870-ae19-4f34-ad8f-60656a7f638e" providerId="ADAL" clId="{51FF3498-77F7-E949-90C6-FB4A1A944169}" dt="2019-12-13T02:19:34.929" v="360" actId="1076"/>
          <ac:spMkLst>
            <pc:docMk/>
            <pc:sldMk cId="0" sldId="351"/>
            <ac:spMk id="2058" creationId="{00000000-0000-0000-0000-000000000000}"/>
          </ac:spMkLst>
        </pc:spChg>
        <pc:spChg chg="mod">
          <ac:chgData name="Shawn Zhong" userId="44a57870-ae19-4f34-ad8f-60656a7f638e" providerId="ADAL" clId="{51FF3498-77F7-E949-90C6-FB4A1A944169}" dt="2019-12-13T02:27:54.788" v="443" actId="14100"/>
          <ac:spMkLst>
            <pc:docMk/>
            <pc:sldMk cId="0" sldId="351"/>
            <ac:spMk id="2082" creationId="{00000000-0000-0000-0000-000000000000}"/>
          </ac:spMkLst>
        </pc:spChg>
        <pc:spChg chg="mod">
          <ac:chgData name="Shawn Zhong" userId="44a57870-ae19-4f34-ad8f-60656a7f638e" providerId="ADAL" clId="{51FF3498-77F7-E949-90C6-FB4A1A944169}" dt="2019-12-13T02:28:10.316" v="446" actId="14100"/>
          <ac:spMkLst>
            <pc:docMk/>
            <pc:sldMk cId="0" sldId="351"/>
            <ac:spMk id="2083" creationId="{00000000-0000-0000-0000-000000000000}"/>
          </ac:spMkLst>
        </pc:spChg>
        <pc:grpChg chg="add del mod">
          <ac:chgData name="Shawn Zhong" userId="44a57870-ae19-4f34-ad8f-60656a7f638e" providerId="ADAL" clId="{51FF3498-77F7-E949-90C6-FB4A1A944169}" dt="2019-12-13T02:16:39.135" v="305" actId="478"/>
          <ac:grpSpMkLst>
            <pc:docMk/>
            <pc:sldMk cId="0" sldId="351"/>
            <ac:grpSpMk id="25" creationId="{119AFC34-7E26-D64A-9232-BD980022871F}"/>
          </ac:grpSpMkLst>
        </pc:grpChg>
        <pc:graphicFrameChg chg="add mod">
          <ac:chgData name="Shawn Zhong" userId="44a57870-ae19-4f34-ad8f-60656a7f638e" providerId="ADAL" clId="{51FF3498-77F7-E949-90C6-FB4A1A944169}" dt="2019-12-13T02:23:16.828" v="415" actId="692"/>
          <ac:graphicFrameMkLst>
            <pc:docMk/>
            <pc:sldMk cId="0" sldId="351"/>
            <ac:graphicFrameMk id="2" creationId="{01C89B28-2B95-454A-A0D8-31AA401E64F5}"/>
          </ac:graphicFrameMkLst>
        </pc:graphicFrameChg>
        <pc:graphicFrameChg chg="add del mod">
          <ac:chgData name="Shawn Zhong" userId="44a57870-ae19-4f34-ad8f-60656a7f638e" providerId="ADAL" clId="{51FF3498-77F7-E949-90C6-FB4A1A944169}" dt="2019-12-13T01:33:09.041" v="10"/>
          <ac:graphicFrameMkLst>
            <pc:docMk/>
            <pc:sldMk cId="0" sldId="351"/>
            <ac:graphicFrameMk id="4" creationId="{0C9A5B2F-F493-D949-9CFF-BE564A548F70}"/>
          </ac:graphicFrameMkLst>
        </pc:graphicFrameChg>
        <pc:graphicFrameChg chg="mod">
          <ac:chgData name="Shawn Zhong" userId="44a57870-ae19-4f34-ad8f-60656a7f638e" providerId="ADAL" clId="{51FF3498-77F7-E949-90C6-FB4A1A944169}" dt="2019-12-17T22:54:48.344" v="452" actId="5736"/>
          <ac:graphicFrameMkLst>
            <pc:docMk/>
            <pc:sldMk cId="0" sldId="351"/>
            <ac:graphicFrameMk id="21" creationId="{CF472188-5BA0-46C1-BFA9-490F4758F49E}"/>
          </ac:graphicFrameMkLst>
        </pc:graphicFrameChg>
        <pc:picChg chg="del">
          <ac:chgData name="Shawn Zhong" userId="44a57870-ae19-4f34-ad8f-60656a7f638e" providerId="ADAL" clId="{51FF3498-77F7-E949-90C6-FB4A1A944169}" dt="2019-12-13T01:34:35.237" v="11" actId="478"/>
          <ac:picMkLst>
            <pc:docMk/>
            <pc:sldMk cId="0" sldId="351"/>
            <ac:picMk id="2" creationId="{00000000-0000-0000-0000-000000000000}"/>
          </ac:picMkLst>
        </pc:picChg>
        <pc:picChg chg="del mod">
          <ac:chgData name="Shawn Zhong" userId="44a57870-ae19-4f34-ad8f-60656a7f638e" providerId="ADAL" clId="{51FF3498-77F7-E949-90C6-FB4A1A944169}" dt="2019-12-13T02:22:18.283" v="393" actId="478"/>
          <ac:picMkLst>
            <pc:docMk/>
            <pc:sldMk cId="0" sldId="351"/>
            <ac:picMk id="3" creationId="{00000000-0000-0000-0000-000000000000}"/>
          </ac:picMkLst>
        </pc:picChg>
        <pc:picChg chg="add mod modCrop">
          <ac:chgData name="Shawn Zhong" userId="44a57870-ae19-4f34-ad8f-60656a7f638e" providerId="ADAL" clId="{51FF3498-77F7-E949-90C6-FB4A1A944169}" dt="2019-12-13T02:22:22.436" v="400" actId="1036"/>
          <ac:picMkLst>
            <pc:docMk/>
            <pc:sldMk cId="0" sldId="351"/>
            <ac:picMk id="4" creationId="{B81324B3-64F3-B441-9EF9-F354B05BE5C0}"/>
          </ac:picMkLst>
        </pc:picChg>
        <pc:picChg chg="add del mod modCrop">
          <ac:chgData name="Shawn Zhong" userId="44a57870-ae19-4f34-ad8f-60656a7f638e" providerId="ADAL" clId="{51FF3498-77F7-E949-90C6-FB4A1A944169}" dt="2019-12-13T02:14:05.026" v="284" actId="478"/>
          <ac:picMkLst>
            <pc:docMk/>
            <pc:sldMk cId="0" sldId="351"/>
            <ac:picMk id="36" creationId="{B237E6B0-6F2D-6A4C-BD46-A426C4E35A28}"/>
          </ac:picMkLst>
        </pc:picChg>
        <pc:picChg chg="add mod">
          <ac:chgData name="Shawn Zhong" userId="44a57870-ae19-4f34-ad8f-60656a7f638e" providerId="ADAL" clId="{51FF3498-77F7-E949-90C6-FB4A1A944169}" dt="2019-12-13T02:27:04.931" v="434" actId="1076"/>
          <ac:picMkLst>
            <pc:docMk/>
            <pc:sldMk cId="0" sldId="351"/>
            <ac:picMk id="55" creationId="{C00FAC6C-2461-2944-B3C5-44E646957E7C}"/>
          </ac:picMkLst>
        </pc:picChg>
        <pc:picChg chg="add del mod">
          <ac:chgData name="Shawn Zhong" userId="44a57870-ae19-4f34-ad8f-60656a7f638e" providerId="ADAL" clId="{51FF3498-77F7-E949-90C6-FB4A1A944169}" dt="2019-12-13T02:20:51.019" v="373"/>
          <ac:picMkLst>
            <pc:docMk/>
            <pc:sldMk cId="0" sldId="351"/>
            <ac:picMk id="56" creationId="{DA8B4810-CD12-EF4D-8B3B-11C53E4B5336}"/>
          </ac:picMkLst>
        </pc:picChg>
      </pc:sldChg>
      <pc:sldChg chg="addSp delSp modSp">
        <pc:chgData name="Shawn Zhong" userId="44a57870-ae19-4f34-ad8f-60656a7f638e" providerId="ADAL" clId="{51FF3498-77F7-E949-90C6-FB4A1A944169}" dt="2019-12-17T22:51:08.649" v="451" actId="14100"/>
        <pc:sldMkLst>
          <pc:docMk/>
          <pc:sldMk cId="1080664771" sldId="352"/>
        </pc:sldMkLst>
        <pc:spChg chg="del mod">
          <ac:chgData name="Shawn Zhong" userId="44a57870-ae19-4f34-ad8f-60656a7f638e" providerId="ADAL" clId="{51FF3498-77F7-E949-90C6-FB4A1A944169}" dt="2019-12-13T02:10:10.129" v="217" actId="478"/>
          <ac:spMkLst>
            <pc:docMk/>
            <pc:sldMk cId="1080664771" sldId="352"/>
            <ac:spMk id="8" creationId="{5D2DE1F5-8317-4B68-9DA6-7B83294BDC71}"/>
          </ac:spMkLst>
        </pc:spChg>
        <pc:spChg chg="add del mod">
          <ac:chgData name="Shawn Zhong" userId="44a57870-ae19-4f34-ad8f-60656a7f638e" providerId="ADAL" clId="{51FF3498-77F7-E949-90C6-FB4A1A944169}" dt="2019-12-13T02:09:50.415" v="207" actId="478"/>
          <ac:spMkLst>
            <pc:docMk/>
            <pc:sldMk cId="1080664771" sldId="352"/>
            <ac:spMk id="15" creationId="{9EBB6D2F-64F1-864D-94DF-6B8610F1ABE2}"/>
          </ac:spMkLst>
        </pc:spChg>
        <pc:spChg chg="mod">
          <ac:chgData name="Shawn Zhong" userId="44a57870-ae19-4f34-ad8f-60656a7f638e" providerId="ADAL" clId="{51FF3498-77F7-E949-90C6-FB4A1A944169}" dt="2019-12-13T02:11:01.215" v="222" actId="164"/>
          <ac:spMkLst>
            <pc:docMk/>
            <pc:sldMk cId="1080664771" sldId="352"/>
            <ac:spMk id="21" creationId="{0AB4A8F6-E939-40BC-8048-B023963F7EAA}"/>
          </ac:spMkLst>
        </pc:spChg>
        <pc:spChg chg="mod">
          <ac:chgData name="Shawn Zhong" userId="44a57870-ae19-4f34-ad8f-60656a7f638e" providerId="ADAL" clId="{51FF3498-77F7-E949-90C6-FB4A1A944169}" dt="2019-12-13T02:11:01.215" v="222" actId="164"/>
          <ac:spMkLst>
            <pc:docMk/>
            <pc:sldMk cId="1080664771" sldId="352"/>
            <ac:spMk id="22" creationId="{26C97012-0D89-4FCD-BD2A-7BB722CEA0FB}"/>
          </ac:spMkLst>
        </pc:spChg>
        <pc:spChg chg="mod">
          <ac:chgData name="Shawn Zhong" userId="44a57870-ae19-4f34-ad8f-60656a7f638e" providerId="ADAL" clId="{51FF3498-77F7-E949-90C6-FB4A1A944169}" dt="2019-12-13T02:11:08.354" v="223" actId="164"/>
          <ac:spMkLst>
            <pc:docMk/>
            <pc:sldMk cId="1080664771" sldId="352"/>
            <ac:spMk id="23" creationId="{E4C267E6-2093-4502-A498-E06C907AD449}"/>
          </ac:spMkLst>
        </pc:spChg>
        <pc:spChg chg="mod">
          <ac:chgData name="Shawn Zhong" userId="44a57870-ae19-4f34-ad8f-60656a7f638e" providerId="ADAL" clId="{51FF3498-77F7-E949-90C6-FB4A1A944169}" dt="2019-12-13T02:11:08.354" v="223" actId="164"/>
          <ac:spMkLst>
            <pc:docMk/>
            <pc:sldMk cId="1080664771" sldId="352"/>
            <ac:spMk id="24" creationId="{C4F3F513-98B6-408A-9328-428FBD4BC1D4}"/>
          </ac:spMkLst>
        </pc:spChg>
        <pc:spChg chg="mod">
          <ac:chgData name="Shawn Zhong" userId="44a57870-ae19-4f34-ad8f-60656a7f638e" providerId="ADAL" clId="{51FF3498-77F7-E949-90C6-FB4A1A944169}" dt="2019-12-13T02:11:32.247" v="227" actId="164"/>
          <ac:spMkLst>
            <pc:docMk/>
            <pc:sldMk cId="1080664771" sldId="352"/>
            <ac:spMk id="26" creationId="{FD11AB98-3B14-4946-BAD6-6753D04927F3}"/>
          </ac:spMkLst>
        </pc:spChg>
        <pc:spChg chg="mod">
          <ac:chgData name="Shawn Zhong" userId="44a57870-ae19-4f34-ad8f-60656a7f638e" providerId="ADAL" clId="{51FF3498-77F7-E949-90C6-FB4A1A944169}" dt="2019-12-13T02:13:23.248" v="282" actId="20577"/>
          <ac:spMkLst>
            <pc:docMk/>
            <pc:sldMk cId="1080664771" sldId="352"/>
            <ac:spMk id="27" creationId="{C5F0E8F9-D8D3-4A87-8A06-526F2394BBB9}"/>
          </ac:spMkLst>
        </pc:spChg>
        <pc:spChg chg="add del">
          <ac:chgData name="Shawn Zhong" userId="44a57870-ae19-4f34-ad8f-60656a7f638e" providerId="ADAL" clId="{51FF3498-77F7-E949-90C6-FB4A1A944169}" dt="2019-12-13T02:10:01.814" v="213" actId="478"/>
          <ac:spMkLst>
            <pc:docMk/>
            <pc:sldMk cId="1080664771" sldId="352"/>
            <ac:spMk id="28" creationId="{4EA93C1C-6811-9741-BB1E-7DD605F78CE4}"/>
          </ac:spMkLst>
        </pc:spChg>
        <pc:spChg chg="add del">
          <ac:chgData name="Shawn Zhong" userId="44a57870-ae19-4f34-ad8f-60656a7f638e" providerId="ADAL" clId="{51FF3498-77F7-E949-90C6-FB4A1A944169}" dt="2019-12-13T02:10:02.913" v="214" actId="478"/>
          <ac:spMkLst>
            <pc:docMk/>
            <pc:sldMk cId="1080664771" sldId="352"/>
            <ac:spMk id="29" creationId="{A3287997-44B3-864C-AA7F-B198BAD3B1BC}"/>
          </ac:spMkLst>
        </pc:spChg>
        <pc:spChg chg="add del mod">
          <ac:chgData name="Shawn Zhong" userId="44a57870-ae19-4f34-ad8f-60656a7f638e" providerId="ADAL" clId="{51FF3498-77F7-E949-90C6-FB4A1A944169}" dt="2019-12-13T02:09:58.077" v="211" actId="478"/>
          <ac:spMkLst>
            <pc:docMk/>
            <pc:sldMk cId="1080664771" sldId="352"/>
            <ac:spMk id="30" creationId="{A95A114B-9C74-4147-9E73-2A2838CE509D}"/>
          </ac:spMkLst>
        </pc:spChg>
        <pc:spChg chg="add del">
          <ac:chgData name="Shawn Zhong" userId="44a57870-ae19-4f34-ad8f-60656a7f638e" providerId="ADAL" clId="{51FF3498-77F7-E949-90C6-FB4A1A944169}" dt="2019-12-13T02:09:59.296" v="212" actId="478"/>
          <ac:spMkLst>
            <pc:docMk/>
            <pc:sldMk cId="1080664771" sldId="352"/>
            <ac:spMk id="31" creationId="{EAC2C743-308A-B547-9C03-EFC277F91722}"/>
          </ac:spMkLst>
        </pc:spChg>
        <pc:spChg chg="add del">
          <ac:chgData name="Shawn Zhong" userId="44a57870-ae19-4f34-ad8f-60656a7f638e" providerId="ADAL" clId="{51FF3498-77F7-E949-90C6-FB4A1A944169}" dt="2019-12-13T02:10:19.454" v="221" actId="478"/>
          <ac:spMkLst>
            <pc:docMk/>
            <pc:sldMk cId="1080664771" sldId="352"/>
            <ac:spMk id="32" creationId="{B142C442-E902-5F41-B6CA-CC8DD10BC76F}"/>
          </ac:spMkLst>
        </pc:spChg>
        <pc:spChg chg="add del">
          <ac:chgData name="Shawn Zhong" userId="44a57870-ae19-4f34-ad8f-60656a7f638e" providerId="ADAL" clId="{51FF3498-77F7-E949-90C6-FB4A1A944169}" dt="2019-12-13T02:09:54.983" v="209" actId="478"/>
          <ac:spMkLst>
            <pc:docMk/>
            <pc:sldMk cId="1080664771" sldId="352"/>
            <ac:spMk id="33" creationId="{95FA2D17-2B89-C043-A5F0-980A85C72458}"/>
          </ac:spMkLst>
        </pc:spChg>
        <pc:spChg chg="add del">
          <ac:chgData name="Shawn Zhong" userId="44a57870-ae19-4f34-ad8f-60656a7f638e" providerId="ADAL" clId="{51FF3498-77F7-E949-90C6-FB4A1A944169}" dt="2019-12-13T02:07:11.059" v="183"/>
          <ac:spMkLst>
            <pc:docMk/>
            <pc:sldMk cId="1080664771" sldId="352"/>
            <ac:spMk id="34" creationId="{A84C5C01-DAF9-6444-B9A9-A9A3D48450FF}"/>
          </ac:spMkLst>
        </pc:spChg>
        <pc:spChg chg="add del">
          <ac:chgData name="Shawn Zhong" userId="44a57870-ae19-4f34-ad8f-60656a7f638e" providerId="ADAL" clId="{51FF3498-77F7-E949-90C6-FB4A1A944169}" dt="2019-12-13T02:07:11.059" v="183"/>
          <ac:spMkLst>
            <pc:docMk/>
            <pc:sldMk cId="1080664771" sldId="352"/>
            <ac:spMk id="40" creationId="{D800D3C6-925A-B140-B920-2C2EC4159CE8}"/>
          </ac:spMkLst>
        </pc:spChg>
        <pc:spChg chg="add del">
          <ac:chgData name="Shawn Zhong" userId="44a57870-ae19-4f34-ad8f-60656a7f638e" providerId="ADAL" clId="{51FF3498-77F7-E949-90C6-FB4A1A944169}" dt="2019-12-13T02:07:11.059" v="183"/>
          <ac:spMkLst>
            <pc:docMk/>
            <pc:sldMk cId="1080664771" sldId="352"/>
            <ac:spMk id="41" creationId="{0BEE61B7-1EB4-C74E-B447-CE21B7FD084F}"/>
          </ac:spMkLst>
        </pc:spChg>
        <pc:spChg chg="add del">
          <ac:chgData name="Shawn Zhong" userId="44a57870-ae19-4f34-ad8f-60656a7f638e" providerId="ADAL" clId="{51FF3498-77F7-E949-90C6-FB4A1A944169}" dt="2019-12-13T02:07:11.059" v="183"/>
          <ac:spMkLst>
            <pc:docMk/>
            <pc:sldMk cId="1080664771" sldId="352"/>
            <ac:spMk id="42" creationId="{598DF514-E435-3544-B64F-B34DB37B6369}"/>
          </ac:spMkLst>
        </pc:spChg>
        <pc:spChg chg="add del">
          <ac:chgData name="Shawn Zhong" userId="44a57870-ae19-4f34-ad8f-60656a7f638e" providerId="ADAL" clId="{51FF3498-77F7-E949-90C6-FB4A1A944169}" dt="2019-12-13T02:07:11.059" v="183"/>
          <ac:spMkLst>
            <pc:docMk/>
            <pc:sldMk cId="1080664771" sldId="352"/>
            <ac:spMk id="43" creationId="{3497153C-F0C6-B540-A0CB-7D5F0FBD86A1}"/>
          </ac:spMkLst>
        </pc:spChg>
        <pc:spChg chg="add del">
          <ac:chgData name="Shawn Zhong" userId="44a57870-ae19-4f34-ad8f-60656a7f638e" providerId="ADAL" clId="{51FF3498-77F7-E949-90C6-FB4A1A944169}" dt="2019-12-13T02:07:11.059" v="183"/>
          <ac:spMkLst>
            <pc:docMk/>
            <pc:sldMk cId="1080664771" sldId="352"/>
            <ac:spMk id="44" creationId="{DB182AF6-76EA-CF43-A93A-84808603B215}"/>
          </ac:spMkLst>
        </pc:spChg>
        <pc:spChg chg="add del">
          <ac:chgData name="Shawn Zhong" userId="44a57870-ae19-4f34-ad8f-60656a7f638e" providerId="ADAL" clId="{51FF3498-77F7-E949-90C6-FB4A1A944169}" dt="2019-12-13T02:07:11.059" v="183"/>
          <ac:spMkLst>
            <pc:docMk/>
            <pc:sldMk cId="1080664771" sldId="352"/>
            <ac:spMk id="45" creationId="{8CDB126E-DF29-0043-AA34-1BE0E2785162}"/>
          </ac:spMkLst>
        </pc:spChg>
        <pc:spChg chg="mod">
          <ac:chgData name="Shawn Zhong" userId="44a57870-ae19-4f34-ad8f-60656a7f638e" providerId="ADAL" clId="{51FF3498-77F7-E949-90C6-FB4A1A944169}" dt="2019-12-13T02:16:17.158" v="302" actId="164"/>
          <ac:spMkLst>
            <pc:docMk/>
            <pc:sldMk cId="1080664771" sldId="352"/>
            <ac:spMk id="54" creationId="{88CDED8E-A247-4043-A700-6380A930759B}"/>
          </ac:spMkLst>
        </pc:spChg>
        <pc:spChg chg="mod">
          <ac:chgData name="Shawn Zhong" userId="44a57870-ae19-4f34-ad8f-60656a7f638e" providerId="ADAL" clId="{51FF3498-77F7-E949-90C6-FB4A1A944169}" dt="2019-12-13T02:16:17.158" v="302" actId="164"/>
          <ac:spMkLst>
            <pc:docMk/>
            <pc:sldMk cId="1080664771" sldId="352"/>
            <ac:spMk id="56" creationId="{2907CC94-0454-4F6C-9F3E-8C8B2B83CC4E}"/>
          </ac:spMkLst>
        </pc:spChg>
        <pc:grpChg chg="add mod">
          <ac:chgData name="Shawn Zhong" userId="44a57870-ae19-4f34-ad8f-60656a7f638e" providerId="ADAL" clId="{51FF3498-77F7-E949-90C6-FB4A1A944169}" dt="2019-12-13T02:16:17.158" v="302" actId="164"/>
          <ac:grpSpMkLst>
            <pc:docMk/>
            <pc:sldMk cId="1080664771" sldId="352"/>
            <ac:grpSpMk id="3" creationId="{4D6A3309-E3AC-2E43-81BA-04338FD3EF84}"/>
          </ac:grpSpMkLst>
        </pc:grpChg>
        <pc:grpChg chg="add mod">
          <ac:chgData name="Shawn Zhong" userId="44a57870-ae19-4f34-ad8f-60656a7f638e" providerId="ADAL" clId="{51FF3498-77F7-E949-90C6-FB4A1A944169}" dt="2019-12-13T02:16:17.158" v="302" actId="164"/>
          <ac:grpSpMkLst>
            <pc:docMk/>
            <pc:sldMk cId="1080664771" sldId="352"/>
            <ac:grpSpMk id="6" creationId="{5628CCC5-6716-064E-9F08-F460ED4A8835}"/>
          </ac:grpSpMkLst>
        </pc:grpChg>
        <pc:grpChg chg="add mod">
          <ac:chgData name="Shawn Zhong" userId="44a57870-ae19-4f34-ad8f-60656a7f638e" providerId="ADAL" clId="{51FF3498-77F7-E949-90C6-FB4A1A944169}" dt="2019-12-13T02:16:17.158" v="302" actId="164"/>
          <ac:grpSpMkLst>
            <pc:docMk/>
            <pc:sldMk cId="1080664771" sldId="352"/>
            <ac:grpSpMk id="10" creationId="{BFF177F7-CDDC-B440-97F5-1186E86A6665}"/>
          </ac:grpSpMkLst>
        </pc:grpChg>
        <pc:grpChg chg="mod">
          <ac:chgData name="Shawn Zhong" userId="44a57870-ae19-4f34-ad8f-60656a7f638e" providerId="ADAL" clId="{51FF3498-77F7-E949-90C6-FB4A1A944169}" dt="2019-12-13T02:11:50.421" v="229" actId="164"/>
          <ac:grpSpMkLst>
            <pc:docMk/>
            <pc:sldMk cId="1080664771" sldId="352"/>
            <ac:grpSpMk id="12" creationId="{6BD0A68A-32B0-488E-921B-ED047C323F04}"/>
          </ac:grpSpMkLst>
        </pc:grpChg>
        <pc:grpChg chg="add mod">
          <ac:chgData name="Shawn Zhong" userId="44a57870-ae19-4f34-ad8f-60656a7f638e" providerId="ADAL" clId="{51FF3498-77F7-E949-90C6-FB4A1A944169}" dt="2019-12-13T02:16:17.158" v="302" actId="164"/>
          <ac:grpSpMkLst>
            <pc:docMk/>
            <pc:sldMk cId="1080664771" sldId="352"/>
            <ac:grpSpMk id="53" creationId="{7F02059C-02E2-DE48-B5BD-F6F2C4FEDB18}"/>
          </ac:grpSpMkLst>
        </pc:grpChg>
        <pc:grpChg chg="add mod">
          <ac:chgData name="Shawn Zhong" userId="44a57870-ae19-4f34-ad8f-60656a7f638e" providerId="ADAL" clId="{51FF3498-77F7-E949-90C6-FB4A1A944169}" dt="2019-12-13T02:16:17.158" v="302" actId="164"/>
          <ac:grpSpMkLst>
            <pc:docMk/>
            <pc:sldMk cId="1080664771" sldId="352"/>
            <ac:grpSpMk id="57" creationId="{9DAE865E-B9BD-714A-BB7A-1E7085AFAF1D}"/>
          </ac:grpSpMkLst>
        </pc:grpChg>
        <pc:grpChg chg="add del mod">
          <ac:chgData name="Shawn Zhong" userId="44a57870-ae19-4f34-ad8f-60656a7f638e" providerId="ADAL" clId="{51FF3498-77F7-E949-90C6-FB4A1A944169}" dt="2019-12-13T02:16:47.293" v="307"/>
          <ac:grpSpMkLst>
            <pc:docMk/>
            <pc:sldMk cId="1080664771" sldId="352"/>
            <ac:grpSpMk id="58" creationId="{7F4A2992-7597-FB4F-A79B-06F2219E3F2B}"/>
          </ac:grpSpMkLst>
        </pc:grpChg>
        <pc:grpChg chg="mod">
          <ac:chgData name="Shawn Zhong" userId="44a57870-ae19-4f34-ad8f-60656a7f638e" providerId="ADAL" clId="{51FF3498-77F7-E949-90C6-FB4A1A944169}" dt="2019-12-13T02:16:45.305" v="306"/>
          <ac:grpSpMkLst>
            <pc:docMk/>
            <pc:sldMk cId="1080664771" sldId="352"/>
            <ac:grpSpMk id="61" creationId="{607B0AA5-DBB9-EE40-968F-091E11C4ADC9}"/>
          </ac:grpSpMkLst>
        </pc:grpChg>
        <pc:grpChg chg="mod">
          <ac:chgData name="Shawn Zhong" userId="44a57870-ae19-4f34-ad8f-60656a7f638e" providerId="ADAL" clId="{51FF3498-77F7-E949-90C6-FB4A1A944169}" dt="2019-12-13T02:16:45.305" v="306"/>
          <ac:grpSpMkLst>
            <pc:docMk/>
            <pc:sldMk cId="1080664771" sldId="352"/>
            <ac:grpSpMk id="62" creationId="{BE359693-2777-D542-BC7C-9819F364D082}"/>
          </ac:grpSpMkLst>
        </pc:grpChg>
        <pc:grpChg chg="mod">
          <ac:chgData name="Shawn Zhong" userId="44a57870-ae19-4f34-ad8f-60656a7f638e" providerId="ADAL" clId="{51FF3498-77F7-E949-90C6-FB4A1A944169}" dt="2019-12-13T02:16:45.305" v="306"/>
          <ac:grpSpMkLst>
            <pc:docMk/>
            <pc:sldMk cId="1080664771" sldId="352"/>
            <ac:grpSpMk id="63" creationId="{43181A2D-3F92-3E48-9E90-A1C7BAA353FD}"/>
          </ac:grpSpMkLst>
        </pc:grpChg>
        <pc:grpChg chg="mod">
          <ac:chgData name="Shawn Zhong" userId="44a57870-ae19-4f34-ad8f-60656a7f638e" providerId="ADAL" clId="{51FF3498-77F7-E949-90C6-FB4A1A944169}" dt="2019-12-13T02:16:45.305" v="306"/>
          <ac:grpSpMkLst>
            <pc:docMk/>
            <pc:sldMk cId="1080664771" sldId="352"/>
            <ac:grpSpMk id="64" creationId="{9FE47BD1-5251-6E40-860F-1488C064C8C7}"/>
          </ac:grpSpMkLst>
        </pc:grpChg>
        <pc:grpChg chg="mod">
          <ac:chgData name="Shawn Zhong" userId="44a57870-ae19-4f34-ad8f-60656a7f638e" providerId="ADAL" clId="{51FF3498-77F7-E949-90C6-FB4A1A944169}" dt="2019-12-13T02:16:45.305" v="306"/>
          <ac:grpSpMkLst>
            <pc:docMk/>
            <pc:sldMk cId="1080664771" sldId="352"/>
            <ac:grpSpMk id="68" creationId="{1FBBBA2A-D413-7A4E-AC5F-2C4A6471FE94}"/>
          </ac:grpSpMkLst>
        </pc:grpChg>
        <pc:graphicFrameChg chg="add del">
          <ac:chgData name="Shawn Zhong" userId="44a57870-ae19-4f34-ad8f-60656a7f638e" providerId="ADAL" clId="{51FF3498-77F7-E949-90C6-FB4A1A944169}" dt="2019-12-17T22:51:05.579" v="448"/>
          <ac:graphicFrameMkLst>
            <pc:docMk/>
            <pc:sldMk cId="1080664771" sldId="352"/>
            <ac:graphicFrameMk id="28" creationId="{B9A64C01-8680-4740-AF6F-C32E59774218}"/>
          </ac:graphicFrameMkLst>
        </pc:graphicFrameChg>
        <pc:picChg chg="add del mod">
          <ac:chgData name="Shawn Zhong" userId="44a57870-ae19-4f34-ad8f-60656a7f638e" providerId="ADAL" clId="{51FF3498-77F7-E949-90C6-FB4A1A944169}" dt="2019-12-13T02:07:14.122" v="187"/>
          <ac:picMkLst>
            <pc:docMk/>
            <pc:sldMk cId="1080664771" sldId="352"/>
            <ac:picMk id="2" creationId="{5D929B57-31CB-A746-9D56-33F2D3A294CB}"/>
          </ac:picMkLst>
        </pc:picChg>
        <pc:picChg chg="add mod">
          <ac:chgData name="Shawn Zhong" userId="44a57870-ae19-4f34-ad8f-60656a7f638e" providerId="ADAL" clId="{51FF3498-77F7-E949-90C6-FB4A1A944169}" dt="2019-12-17T22:51:08.649" v="451" actId="14100"/>
          <ac:picMkLst>
            <pc:docMk/>
            <pc:sldMk cId="1080664771" sldId="352"/>
            <ac:picMk id="2" creationId="{E18D55DC-289F-1348-A6D0-070874100671}"/>
          </ac:picMkLst>
        </pc:picChg>
        <pc:picChg chg="del mod">
          <ac:chgData name="Shawn Zhong" userId="44a57870-ae19-4f34-ad8f-60656a7f638e" providerId="ADAL" clId="{51FF3498-77F7-E949-90C6-FB4A1A944169}" dt="2019-12-13T02:11:39.287" v="228" actId="27803"/>
          <ac:picMkLst>
            <pc:docMk/>
            <pc:sldMk cId="1080664771" sldId="352"/>
            <ac:picMk id="4" creationId="{6BD0A68A-32B0-488E-921B-ED047C323F04}"/>
          </ac:picMkLst>
        </pc:picChg>
        <pc:picChg chg="mod">
          <ac:chgData name="Shawn Zhong" userId="44a57870-ae19-4f34-ad8f-60656a7f638e" providerId="ADAL" clId="{51FF3498-77F7-E949-90C6-FB4A1A944169}" dt="2019-12-13T02:16:17.158" v="302" actId="164"/>
          <ac:picMkLst>
            <pc:docMk/>
            <pc:sldMk cId="1080664771" sldId="352"/>
            <ac:picMk id="5" creationId="{F9F2DD4F-576B-4ED4-8EFA-7D860911D077}"/>
          </ac:picMkLst>
        </pc:picChg>
        <pc:picChg chg="del">
          <ac:chgData name="Shawn Zhong" userId="44a57870-ae19-4f34-ad8f-60656a7f638e" providerId="ADAL" clId="{51FF3498-77F7-E949-90C6-FB4A1A944169}" dt="2019-12-13T02:11:26.361" v="226" actId="478"/>
          <ac:picMkLst>
            <pc:docMk/>
            <pc:sldMk cId="1080664771" sldId="352"/>
            <ac:picMk id="7" creationId="{E2AAD757-ABAE-44B0-824E-4B30C5A31609}"/>
          </ac:picMkLst>
        </pc:picChg>
        <pc:picChg chg="mod">
          <ac:chgData name="Shawn Zhong" userId="44a57870-ae19-4f34-ad8f-60656a7f638e" providerId="ADAL" clId="{51FF3498-77F7-E949-90C6-FB4A1A944169}" dt="2019-12-13T02:16:17.158" v="302" actId="164"/>
          <ac:picMkLst>
            <pc:docMk/>
            <pc:sldMk cId="1080664771" sldId="352"/>
            <ac:picMk id="9" creationId="{4ADC15A5-1718-47F3-9290-0C1B2FFE5FCD}"/>
          </ac:picMkLst>
        </pc:picChg>
        <pc:picChg chg="mod">
          <ac:chgData name="Shawn Zhong" userId="44a57870-ae19-4f34-ad8f-60656a7f638e" providerId="ADAL" clId="{51FF3498-77F7-E949-90C6-FB4A1A944169}" dt="2019-12-13T02:11:32.247" v="227" actId="164"/>
          <ac:picMkLst>
            <pc:docMk/>
            <pc:sldMk cId="1080664771" sldId="352"/>
            <ac:picMk id="11" creationId="{9021A469-96D3-42D9-A00B-B1D209987AE7}"/>
          </ac:picMkLst>
        </pc:picChg>
        <pc:picChg chg="add del">
          <ac:chgData name="Shawn Zhong" userId="44a57870-ae19-4f34-ad8f-60656a7f638e" providerId="ADAL" clId="{51FF3498-77F7-E949-90C6-FB4A1A944169}" dt="2019-12-13T02:09:52.560" v="208" actId="478"/>
          <ac:picMkLst>
            <pc:docMk/>
            <pc:sldMk cId="1080664771" sldId="352"/>
            <ac:picMk id="16" creationId="{7506B0DE-9484-0546-A4F4-507DB656FD10}"/>
          </ac:picMkLst>
        </pc:picChg>
        <pc:picChg chg="add del">
          <ac:chgData name="Shawn Zhong" userId="44a57870-ae19-4f34-ad8f-60656a7f638e" providerId="ADAL" clId="{51FF3498-77F7-E949-90C6-FB4A1A944169}" dt="2019-12-13T02:10:13.787" v="218" actId="478"/>
          <ac:picMkLst>
            <pc:docMk/>
            <pc:sldMk cId="1080664771" sldId="352"/>
            <ac:picMk id="17" creationId="{DFC8702C-082F-E24E-9F07-3F1D363E82D2}"/>
          </ac:picMkLst>
        </pc:picChg>
        <pc:picChg chg="add del">
          <ac:chgData name="Shawn Zhong" userId="44a57870-ae19-4f34-ad8f-60656a7f638e" providerId="ADAL" clId="{51FF3498-77F7-E949-90C6-FB4A1A944169}" dt="2019-12-13T02:10:18.030" v="220" actId="478"/>
          <ac:picMkLst>
            <pc:docMk/>
            <pc:sldMk cId="1080664771" sldId="352"/>
            <ac:picMk id="18" creationId="{93C27349-6CE6-4845-B1A0-F0B6C79EEBCD}"/>
          </ac:picMkLst>
        </pc:picChg>
        <pc:picChg chg="add del">
          <ac:chgData name="Shawn Zhong" userId="44a57870-ae19-4f34-ad8f-60656a7f638e" providerId="ADAL" clId="{51FF3498-77F7-E949-90C6-FB4A1A944169}" dt="2019-12-13T02:10:14.881" v="219" actId="478"/>
          <ac:picMkLst>
            <pc:docMk/>
            <pc:sldMk cId="1080664771" sldId="352"/>
            <ac:picMk id="19" creationId="{053F9858-D8D1-F74C-91AA-8470D00D45BE}"/>
          </ac:picMkLst>
        </pc:picChg>
        <pc:picChg chg="add del">
          <ac:chgData name="Shawn Zhong" userId="44a57870-ae19-4f34-ad8f-60656a7f638e" providerId="ADAL" clId="{51FF3498-77F7-E949-90C6-FB4A1A944169}" dt="2019-12-13T02:10:06.431" v="215" actId="478"/>
          <ac:picMkLst>
            <pc:docMk/>
            <pc:sldMk cId="1080664771" sldId="352"/>
            <ac:picMk id="20" creationId="{FC672137-CE7E-E14C-B153-9E40B0A5C6DB}"/>
          </ac:picMkLst>
        </pc:picChg>
        <pc:picChg chg="add del">
          <ac:chgData name="Shawn Zhong" userId="44a57870-ae19-4f34-ad8f-60656a7f638e" providerId="ADAL" clId="{51FF3498-77F7-E949-90C6-FB4A1A944169}" dt="2019-12-13T02:07:11.059" v="183"/>
          <ac:picMkLst>
            <pc:docMk/>
            <pc:sldMk cId="1080664771" sldId="352"/>
            <ac:picMk id="35" creationId="{AE071619-23C0-AB44-B8AA-1AE70D8DA238}"/>
          </ac:picMkLst>
        </pc:picChg>
        <pc:picChg chg="add del">
          <ac:chgData name="Shawn Zhong" userId="44a57870-ae19-4f34-ad8f-60656a7f638e" providerId="ADAL" clId="{51FF3498-77F7-E949-90C6-FB4A1A944169}" dt="2019-12-13T02:07:11.059" v="183"/>
          <ac:picMkLst>
            <pc:docMk/>
            <pc:sldMk cId="1080664771" sldId="352"/>
            <ac:picMk id="36" creationId="{655522D4-8E57-EC4B-A2A8-742D98D83072}"/>
          </ac:picMkLst>
        </pc:picChg>
        <pc:picChg chg="add del">
          <ac:chgData name="Shawn Zhong" userId="44a57870-ae19-4f34-ad8f-60656a7f638e" providerId="ADAL" clId="{51FF3498-77F7-E949-90C6-FB4A1A944169}" dt="2019-12-13T02:07:11.059" v="183"/>
          <ac:picMkLst>
            <pc:docMk/>
            <pc:sldMk cId="1080664771" sldId="352"/>
            <ac:picMk id="37" creationId="{197BE220-0F17-E54F-977B-24D33480DDE0}"/>
          </ac:picMkLst>
        </pc:picChg>
        <pc:picChg chg="add del">
          <ac:chgData name="Shawn Zhong" userId="44a57870-ae19-4f34-ad8f-60656a7f638e" providerId="ADAL" clId="{51FF3498-77F7-E949-90C6-FB4A1A944169}" dt="2019-12-13T02:07:11.059" v="183"/>
          <ac:picMkLst>
            <pc:docMk/>
            <pc:sldMk cId="1080664771" sldId="352"/>
            <ac:picMk id="38" creationId="{C4FE9637-BBAE-0A42-8AF0-B2B14605D766}"/>
          </ac:picMkLst>
        </pc:picChg>
        <pc:picChg chg="add del">
          <ac:chgData name="Shawn Zhong" userId="44a57870-ae19-4f34-ad8f-60656a7f638e" providerId="ADAL" clId="{51FF3498-77F7-E949-90C6-FB4A1A944169}" dt="2019-12-13T02:07:11.059" v="183"/>
          <ac:picMkLst>
            <pc:docMk/>
            <pc:sldMk cId="1080664771" sldId="352"/>
            <ac:picMk id="39" creationId="{C33CF666-E8B0-F044-B0D6-DD00EA3E84EF}"/>
          </ac:picMkLst>
        </pc:picChg>
        <pc:picChg chg="add del">
          <ac:chgData name="Shawn Zhong" userId="44a57870-ae19-4f34-ad8f-60656a7f638e" providerId="ADAL" clId="{51FF3498-77F7-E949-90C6-FB4A1A944169}" dt="2019-12-13T02:16:48.575" v="309"/>
          <ac:picMkLst>
            <pc:docMk/>
            <pc:sldMk cId="1080664771" sldId="352"/>
            <ac:picMk id="84" creationId="{9769A2A9-EB30-3842-B6F7-5004BD74520A}"/>
          </ac:picMkLst>
        </pc:picChg>
        <pc:cxnChg chg="add del mod">
          <ac:chgData name="Shawn Zhong" userId="44a57870-ae19-4f34-ad8f-60656a7f638e" providerId="ADAL" clId="{51FF3498-77F7-E949-90C6-FB4A1A944169}" dt="2019-12-13T02:12:48.288" v="234" actId="478"/>
          <ac:cxnSpMkLst>
            <pc:docMk/>
            <pc:sldMk cId="1080664771" sldId="352"/>
            <ac:cxnSpMk id="55" creationId="{65113392-7E18-BA42-BABF-4B41E72E4D69}"/>
          </ac:cxnSpMkLst>
        </pc:cxnChg>
      </pc:sldChg>
    </pc:docChg>
  </pc:docChgLst>
  <pc:docChgLst>
    <pc:chgData clId="Web-{AEF39180-321A-9B69-40A3-B3223336E262}"/>
    <pc:docChg chg="modSld">
      <pc:chgData name="" userId="" providerId="" clId="Web-{AEF39180-321A-9B69-40A3-B3223336E262}" dt="2019-12-13T00:02:46.122" v="13" actId="20577"/>
      <pc:docMkLst>
        <pc:docMk/>
      </pc:docMkLst>
      <pc:sldChg chg="modSp">
        <pc:chgData name="" userId="" providerId="" clId="Web-{AEF39180-321A-9B69-40A3-B3223336E262}" dt="2019-12-13T00:02:46.122" v="12" actId="20577"/>
        <pc:sldMkLst>
          <pc:docMk/>
          <pc:sldMk cId="0" sldId="351"/>
        </pc:sldMkLst>
        <pc:spChg chg="mod">
          <ac:chgData name="" userId="" providerId="" clId="Web-{AEF39180-321A-9B69-40A3-B3223336E262}" dt="2019-12-13T00:02:46.122" v="12" actId="20577"/>
          <ac:spMkLst>
            <pc:docMk/>
            <pc:sldMk cId="0" sldId="351"/>
            <ac:spMk id="2083" creationId="{00000000-0000-0000-0000-000000000000}"/>
          </ac:spMkLst>
        </pc:spChg>
      </pc:sldChg>
    </pc:docChg>
  </pc:docChgLst>
  <pc:docChgLst>
    <pc:chgData name="Guest User" userId="S::urn:spo:anon#d7b29410d925f3cefe1110fc0fe033fb5c96fe4b6f8afefb9f9709a9ac232fbc::" providerId="AD" clId="Web-{9548564D-F8E7-1D9D-CA9C-AC4794D8CE49}"/>
    <pc:docChg chg="modSld">
      <pc:chgData name="Guest User" userId="S::urn:spo:anon#d7b29410d925f3cefe1110fc0fe033fb5c96fe4b6f8afefb9f9709a9ac232fbc::" providerId="AD" clId="Web-{9548564D-F8E7-1D9D-CA9C-AC4794D8CE49}" dt="2019-12-13T04:49:13.854" v="59"/>
      <pc:docMkLst>
        <pc:docMk/>
      </pc:docMkLst>
      <pc:sldChg chg="modSp">
        <pc:chgData name="Guest User" userId="S::urn:spo:anon#d7b29410d925f3cefe1110fc0fe033fb5c96fe4b6f8afefb9f9709a9ac232fbc::" providerId="AD" clId="Web-{9548564D-F8E7-1D9D-CA9C-AC4794D8CE49}" dt="2019-12-13T04:49:13.854" v="59"/>
        <pc:sldMkLst>
          <pc:docMk/>
          <pc:sldMk cId="0" sldId="351"/>
        </pc:sldMkLst>
        <pc:graphicFrameChg chg="mod modGraphic">
          <ac:chgData name="Guest User" userId="S::urn:spo:anon#d7b29410d925f3cefe1110fc0fe033fb5c96fe4b6f8afefb9f9709a9ac232fbc::" providerId="AD" clId="Web-{9548564D-F8E7-1D9D-CA9C-AC4794D8CE49}" dt="2019-12-13T04:49:13.854" v="59"/>
          <ac:graphicFrameMkLst>
            <pc:docMk/>
            <pc:sldMk cId="0" sldId="351"/>
            <ac:graphicFrameMk id="6" creationId="{0B11D000-468F-4525-9E1E-E05D7D004BA4}"/>
          </ac:graphicFrameMkLst>
        </pc:graphicFrameChg>
      </pc:sldChg>
    </pc:docChg>
  </pc:docChgLst>
  <pc:docChgLst>
    <pc:chgData name="Guest User" userId="S::urn:spo:anon#d7b29410d925f3cefe1110fc0fe033fb5c96fe4b6f8afefb9f9709a9ac232fbc::" providerId="AD" clId="Web-{AEF39180-321A-9B69-40A3-B3223336E262}"/>
    <pc:docChg chg="modSld">
      <pc:chgData name="Guest User" userId="S::urn:spo:anon#d7b29410d925f3cefe1110fc0fe033fb5c96fe4b6f8afefb9f9709a9ac232fbc::" providerId="AD" clId="Web-{AEF39180-321A-9B69-40A3-B3223336E262}" dt="2019-12-13T01:43:04.151" v="3238" actId="20577"/>
      <pc:docMkLst>
        <pc:docMk/>
      </pc:docMkLst>
      <pc:sldChg chg="addSp delSp modSp">
        <pc:chgData name="Guest User" userId="S::urn:spo:anon#d7b29410d925f3cefe1110fc0fe033fb5c96fe4b6f8afefb9f9709a9ac232fbc::" providerId="AD" clId="Web-{AEF39180-321A-9B69-40A3-B3223336E262}" dt="2019-12-13T01:36:08.635" v="3236" actId="20577"/>
        <pc:sldMkLst>
          <pc:docMk/>
          <pc:sldMk cId="0" sldId="351"/>
        </pc:sldMkLst>
        <pc:spChg chg="mod">
          <ac:chgData name="Guest User" userId="S::urn:spo:anon#d7b29410d925f3cefe1110fc0fe033fb5c96fe4b6f8afefb9f9709a9ac232fbc::" providerId="AD" clId="Web-{AEF39180-321A-9B69-40A3-B3223336E262}" dt="2019-12-13T00:36:25.117" v="1547" actId="1076"/>
          <ac:spMkLst>
            <pc:docMk/>
            <pc:sldMk cId="0" sldId="351"/>
            <ac:spMk id="20" creationId="{00000000-0000-0000-0000-000000000000}"/>
          </ac:spMkLst>
        </pc:spChg>
        <pc:spChg chg="add mod">
          <ac:chgData name="Guest User" userId="S::urn:spo:anon#d7b29410d925f3cefe1110fc0fe033fb5c96fe4b6f8afefb9f9709a9ac232fbc::" providerId="AD" clId="Web-{AEF39180-321A-9B69-40A3-B3223336E262}" dt="2019-12-13T00:16:38.627" v="757" actId="1076"/>
          <ac:spMkLst>
            <pc:docMk/>
            <pc:sldMk cId="0" sldId="351"/>
            <ac:spMk id="21" creationId="{D4E5F612-8B88-4729-83D4-2E85A90CAC0E}"/>
          </ac:spMkLst>
        </pc:spChg>
        <pc:spChg chg="mod">
          <ac:chgData name="Guest User" userId="S::urn:spo:anon#d7b29410d925f3cefe1110fc0fe033fb5c96fe4b6f8afefb9f9709a9ac232fbc::" providerId="AD" clId="Web-{AEF39180-321A-9B69-40A3-B3223336E262}" dt="2019-12-13T01:21:18.197" v="1626" actId="20577"/>
          <ac:spMkLst>
            <pc:docMk/>
            <pc:sldMk cId="0" sldId="351"/>
            <ac:spMk id="22" creationId="{00000000-0000-0000-0000-000000000000}"/>
          </ac:spMkLst>
        </pc:spChg>
        <pc:spChg chg="mod">
          <ac:chgData name="Guest User" userId="S::urn:spo:anon#d7b29410d925f3cefe1110fc0fe033fb5c96fe4b6f8afefb9f9709a9ac232fbc::" providerId="AD" clId="Web-{AEF39180-321A-9B69-40A3-B3223336E262}" dt="2019-12-13T01:36:08.635" v="3236" actId="20577"/>
          <ac:spMkLst>
            <pc:docMk/>
            <pc:sldMk cId="0" sldId="351"/>
            <ac:spMk id="33" creationId="{00000000-0000-0000-0000-000000000000}"/>
          </ac:spMkLst>
        </pc:spChg>
        <pc:spChg chg="mod">
          <ac:chgData name="Guest User" userId="S::urn:spo:anon#d7b29410d925f3cefe1110fc0fe033fb5c96fe4b6f8afefb9f9709a9ac232fbc::" providerId="AD" clId="Web-{AEF39180-321A-9B69-40A3-B3223336E262}" dt="2019-12-13T00:34:30.788" v="1539" actId="1076"/>
          <ac:spMkLst>
            <pc:docMk/>
            <pc:sldMk cId="0" sldId="351"/>
            <ac:spMk id="2057" creationId="{00000000-0000-0000-0000-000000000000}"/>
          </ac:spMkLst>
        </pc:spChg>
        <pc:spChg chg="mod">
          <ac:chgData name="Guest User" userId="S::urn:spo:anon#d7b29410d925f3cefe1110fc0fe033fb5c96fe4b6f8afefb9f9709a9ac232fbc::" providerId="AD" clId="Web-{AEF39180-321A-9B69-40A3-B3223336E262}" dt="2019-12-13T00:38:34.119" v="1570" actId="20577"/>
          <ac:spMkLst>
            <pc:docMk/>
            <pc:sldMk cId="0" sldId="351"/>
            <ac:spMk id="2058" creationId="{00000000-0000-0000-0000-000000000000}"/>
          </ac:spMkLst>
        </pc:spChg>
        <pc:spChg chg="mod">
          <ac:chgData name="Guest User" userId="S::urn:spo:anon#d7b29410d925f3cefe1110fc0fe033fb5c96fe4b6f8afefb9f9709a9ac232fbc::" providerId="AD" clId="Web-{AEF39180-321A-9B69-40A3-B3223336E262}" dt="2019-12-13T01:04:34.958" v="1582" actId="20577"/>
          <ac:spMkLst>
            <pc:docMk/>
            <pc:sldMk cId="0" sldId="351"/>
            <ac:spMk id="2082" creationId="{00000000-0000-0000-0000-000000000000}"/>
          </ac:spMkLst>
        </pc:spChg>
        <pc:spChg chg="mod">
          <ac:chgData name="Guest User" userId="S::urn:spo:anon#d7b29410d925f3cefe1110fc0fe033fb5c96fe4b6f8afefb9f9709a9ac232fbc::" providerId="AD" clId="Web-{AEF39180-321A-9B69-40A3-B3223336E262}" dt="2019-12-13T00:34:40.101" v="1541" actId="1076"/>
          <ac:spMkLst>
            <pc:docMk/>
            <pc:sldMk cId="0" sldId="351"/>
            <ac:spMk id="2083" creationId="{00000000-0000-0000-0000-000000000000}"/>
          </ac:spMkLst>
        </pc:spChg>
        <pc:graphicFrameChg chg="mod">
          <ac:chgData name="Guest User" userId="S::urn:spo:anon#d7b29410d925f3cefe1110fc0fe033fb5c96fe4b6f8afefb9f9709a9ac232fbc::" providerId="AD" clId="Web-{AEF39180-321A-9B69-40A3-B3223336E262}" dt="2019-12-13T01:28:20.447" v="2355" actId="1076"/>
          <ac:graphicFrameMkLst>
            <pc:docMk/>
            <pc:sldMk cId="0" sldId="351"/>
            <ac:graphicFrameMk id="4" creationId="{0C9A5B2F-F493-D949-9CFF-BE564A548F70}"/>
          </ac:graphicFrameMkLst>
        </pc:graphicFrameChg>
        <pc:picChg chg="del">
          <ac:chgData name="Guest User" userId="S::urn:spo:anon#d7b29410d925f3cefe1110fc0fe033fb5c96fe4b6f8afefb9f9709a9ac232fbc::" providerId="AD" clId="Web-{AEF39180-321A-9B69-40A3-B3223336E262}" dt="2019-12-13T00:13:24.487" v="515"/>
          <ac:picMkLst>
            <pc:docMk/>
            <pc:sldMk cId="0" sldId="351"/>
            <ac:picMk id="36" creationId="{00000000-0000-0000-0000-000000000000}"/>
          </ac:picMkLst>
        </pc:picChg>
      </pc:sldChg>
    </pc:docChg>
  </pc:docChgLst>
  <pc:docChgLst>
    <pc:chgData name="Guest User" userId="S::urn:spo:anon#d7b29410d925f3cefe1110fc0fe033fb5c96fe4b6f8afefb9f9709a9ac232fbc::" providerId="AD" clId="Web-{BDC5A357-87D4-4FD2-879A-ED7C21B0B8CA}"/>
    <pc:docChg chg="modSld">
      <pc:chgData name="Guest User" userId="S::urn:spo:anon#d7b29410d925f3cefe1110fc0fe033fb5c96fe4b6f8afefb9f9709a9ac232fbc::" providerId="AD" clId="Web-{BDC5A357-87D4-4FD2-879A-ED7C21B0B8CA}" dt="2019-12-12T22:50:41.773" v="5155" actId="20577"/>
      <pc:docMkLst>
        <pc:docMk/>
      </pc:docMkLst>
      <pc:sldChg chg="delSp modSp">
        <pc:chgData name="Guest User" userId="S::urn:spo:anon#d7b29410d925f3cefe1110fc0fe033fb5c96fe4b6f8afefb9f9709a9ac232fbc::" providerId="AD" clId="Web-{BDC5A357-87D4-4FD2-879A-ED7C21B0B8CA}" dt="2019-12-12T22:50:41.773" v="5154" actId="20577"/>
        <pc:sldMkLst>
          <pc:docMk/>
          <pc:sldMk cId="0" sldId="351"/>
        </pc:sldMkLst>
        <pc:spChg chg="mod">
          <ac:chgData name="Guest User" userId="S::urn:spo:anon#d7b29410d925f3cefe1110fc0fe033fb5c96fe4b6f8afefb9f9709a9ac232fbc::" providerId="AD" clId="Web-{BDC5A357-87D4-4FD2-879A-ED7C21B0B8CA}" dt="2019-12-12T22:20:18.594" v="150" actId="20577"/>
          <ac:spMkLst>
            <pc:docMk/>
            <pc:sldMk cId="0" sldId="351"/>
            <ac:spMk id="24" creationId="{00000000-0000-0000-0000-000000000000}"/>
          </ac:spMkLst>
        </pc:spChg>
        <pc:spChg chg="mod">
          <ac:chgData name="Guest User" userId="S::urn:spo:anon#d7b29410d925f3cefe1110fc0fe033fb5c96fe4b6f8afefb9f9709a9ac232fbc::" providerId="AD" clId="Web-{BDC5A357-87D4-4FD2-879A-ED7C21B0B8CA}" dt="2019-12-12T22:19:44.329" v="56" actId="20577"/>
          <ac:spMkLst>
            <pc:docMk/>
            <pc:sldMk cId="0" sldId="351"/>
            <ac:spMk id="2051" creationId="{00000000-0000-0000-0000-000000000000}"/>
          </ac:spMkLst>
        </pc:spChg>
        <pc:spChg chg="mod">
          <ac:chgData name="Guest User" userId="S::urn:spo:anon#d7b29410d925f3cefe1110fc0fe033fb5c96fe4b6f8afefb9f9709a9ac232fbc::" providerId="AD" clId="Web-{BDC5A357-87D4-4FD2-879A-ED7C21B0B8CA}" dt="2019-12-12T22:33:52.707" v="3254" actId="1076"/>
          <ac:spMkLst>
            <pc:docMk/>
            <pc:sldMk cId="0" sldId="351"/>
            <ac:spMk id="2057" creationId="{00000000-0000-0000-0000-000000000000}"/>
          </ac:spMkLst>
        </pc:spChg>
        <pc:spChg chg="mod">
          <ac:chgData name="Guest User" userId="S::urn:spo:anon#d7b29410d925f3cefe1110fc0fe033fb5c96fe4b6f8afefb9f9709a9ac232fbc::" providerId="AD" clId="Web-{BDC5A357-87D4-4FD2-879A-ED7C21B0B8CA}" dt="2019-12-12T22:35:16.113" v="3369" actId="20577"/>
          <ac:spMkLst>
            <pc:docMk/>
            <pc:sldMk cId="0" sldId="351"/>
            <ac:spMk id="2082" creationId="{00000000-0000-0000-0000-000000000000}"/>
          </ac:spMkLst>
        </pc:spChg>
        <pc:spChg chg="mod">
          <ac:chgData name="Guest User" userId="S::urn:spo:anon#d7b29410d925f3cefe1110fc0fe033fb5c96fe4b6f8afefb9f9709a9ac232fbc::" providerId="AD" clId="Web-{BDC5A357-87D4-4FD2-879A-ED7C21B0B8CA}" dt="2019-12-12T22:50:41.773" v="5154" actId="20577"/>
          <ac:spMkLst>
            <pc:docMk/>
            <pc:sldMk cId="0" sldId="351"/>
            <ac:spMk id="2083" creationId="{00000000-0000-0000-0000-000000000000}"/>
          </ac:spMkLst>
        </pc:spChg>
        <pc:picChg chg="del">
          <ac:chgData name="Guest User" userId="S::urn:spo:anon#d7b29410d925f3cefe1110fc0fe033fb5c96fe4b6f8afefb9f9709a9ac232fbc::" providerId="AD" clId="Web-{BDC5A357-87D4-4FD2-879A-ED7C21B0B8CA}" dt="2019-12-12T22:34:02.644" v="3256"/>
          <ac:picMkLst>
            <pc:docMk/>
            <pc:sldMk cId="0" sldId="351"/>
            <ac:picMk id="35" creationId="{00000000-0000-0000-0000-000000000000}"/>
          </ac:picMkLst>
        </pc:picChg>
      </pc:sldChg>
    </pc:docChg>
  </pc:docChgLst>
  <pc:docChgLst>
    <pc:chgData name="Sulong Zhou" userId="07bee212-c312-4df1-ab68-a9931180d530" providerId="ADAL" clId="{7D76CBEB-1C4D-4559-81C9-8EB463D5812B}"/>
    <pc:docChg chg="undo custSel addSld modSld">
      <pc:chgData name="Sulong Zhou" userId="07bee212-c312-4df1-ab68-a9931180d530" providerId="ADAL" clId="{7D76CBEB-1C4D-4559-81C9-8EB463D5812B}" dt="2019-12-13T06:18:05.739" v="4743"/>
      <pc:docMkLst>
        <pc:docMk/>
      </pc:docMkLst>
      <pc:sldChg chg="addSp delSp modSp">
        <pc:chgData name="Sulong Zhou" userId="07bee212-c312-4df1-ab68-a9931180d530" providerId="ADAL" clId="{7D76CBEB-1C4D-4559-81C9-8EB463D5812B}" dt="2019-12-13T06:17:27.114" v="4742" actId="20577"/>
        <pc:sldMkLst>
          <pc:docMk/>
          <pc:sldMk cId="0" sldId="351"/>
        </pc:sldMkLst>
        <pc:spChg chg="add del mod">
          <ac:chgData name="Sulong Zhou" userId="07bee212-c312-4df1-ab68-a9931180d530" providerId="ADAL" clId="{7D76CBEB-1C4D-4559-81C9-8EB463D5812B}" dt="2019-12-13T04:43:40.543" v="3858" actId="478"/>
          <ac:spMkLst>
            <pc:docMk/>
            <pc:sldMk cId="0" sldId="351"/>
            <ac:spMk id="3" creationId="{CA3F844E-3374-4D4A-96FF-8E6DA7F18D5E}"/>
          </ac:spMkLst>
        </pc:spChg>
        <pc:spChg chg="add mod">
          <ac:chgData name="Sulong Zhou" userId="07bee212-c312-4df1-ab68-a9931180d530" providerId="ADAL" clId="{7D76CBEB-1C4D-4559-81C9-8EB463D5812B}" dt="2019-12-13T04:22:48.710" v="3036" actId="1076"/>
          <ac:spMkLst>
            <pc:docMk/>
            <pc:sldMk cId="0" sldId="351"/>
            <ac:spMk id="5" creationId="{84796CF2-8754-45FE-BB7C-99A64BC0FC0E}"/>
          </ac:spMkLst>
        </pc:spChg>
        <pc:spChg chg="add del mod">
          <ac:chgData name="Sulong Zhou" userId="07bee212-c312-4df1-ab68-a9931180d530" providerId="ADAL" clId="{7D76CBEB-1C4D-4559-81C9-8EB463D5812B}" dt="2019-12-13T02:07:20.642" v="1442" actId="478"/>
          <ac:spMkLst>
            <pc:docMk/>
            <pc:sldMk cId="0" sldId="351"/>
            <ac:spMk id="5" creationId="{DEB9D4C0-23A3-42D2-A890-A87FA7F0532F}"/>
          </ac:spMkLst>
        </pc:spChg>
        <pc:spChg chg="add mod">
          <ac:chgData name="Sulong Zhou" userId="07bee212-c312-4df1-ab68-a9931180d530" providerId="ADAL" clId="{7D76CBEB-1C4D-4559-81C9-8EB463D5812B}" dt="2019-12-13T06:13:30.507" v="4702" actId="1076"/>
          <ac:spMkLst>
            <pc:docMk/>
            <pc:sldMk cId="0" sldId="351"/>
            <ac:spMk id="7" creationId="{27E32644-800B-4008-971C-468036F5335F}"/>
          </ac:spMkLst>
        </pc:spChg>
        <pc:spChg chg="mod">
          <ac:chgData name="Sulong Zhou" userId="07bee212-c312-4df1-ab68-a9931180d530" providerId="ADAL" clId="{7D76CBEB-1C4D-4559-81C9-8EB463D5812B}" dt="2019-12-13T06:13:14.363" v="4700" actId="14100"/>
          <ac:spMkLst>
            <pc:docMk/>
            <pc:sldMk cId="0" sldId="351"/>
            <ac:spMk id="20" creationId="{00000000-0000-0000-0000-000000000000}"/>
          </ac:spMkLst>
        </pc:spChg>
        <pc:spChg chg="mod">
          <ac:chgData name="Sulong Zhou" userId="07bee212-c312-4df1-ab68-a9931180d530" providerId="ADAL" clId="{7D76CBEB-1C4D-4559-81C9-8EB463D5812B}" dt="2019-12-13T06:13:52.435" v="4704" actId="14"/>
          <ac:spMkLst>
            <pc:docMk/>
            <pc:sldMk cId="0" sldId="351"/>
            <ac:spMk id="22" creationId="{00000000-0000-0000-0000-000000000000}"/>
          </ac:spMkLst>
        </pc:spChg>
        <pc:spChg chg="add mod">
          <ac:chgData name="Sulong Zhou" userId="07bee212-c312-4df1-ab68-a9931180d530" providerId="ADAL" clId="{7D76CBEB-1C4D-4559-81C9-8EB463D5812B}" dt="2019-12-13T03:35:17.433" v="1846" actId="1036"/>
          <ac:spMkLst>
            <pc:docMk/>
            <pc:sldMk cId="0" sldId="351"/>
            <ac:spMk id="23" creationId="{0A7B4451-BAF6-4374-9036-D4D62A820B2A}"/>
          </ac:spMkLst>
        </pc:spChg>
        <pc:spChg chg="add mod">
          <ac:chgData name="Sulong Zhou" userId="07bee212-c312-4df1-ab68-a9931180d530" providerId="ADAL" clId="{7D76CBEB-1C4D-4559-81C9-8EB463D5812B}" dt="2019-12-13T04:21:51.699" v="2941" actId="1076"/>
          <ac:spMkLst>
            <pc:docMk/>
            <pc:sldMk cId="0" sldId="351"/>
            <ac:spMk id="23" creationId="{642A2371-58FB-4FDE-9D60-A25D191F7365}"/>
          </ac:spMkLst>
        </pc:spChg>
        <pc:spChg chg="mod">
          <ac:chgData name="Sulong Zhou" userId="07bee212-c312-4df1-ab68-a9931180d530" providerId="ADAL" clId="{7D76CBEB-1C4D-4559-81C9-8EB463D5812B}" dt="2019-12-13T06:15:09.458" v="4716" actId="1076"/>
          <ac:spMkLst>
            <pc:docMk/>
            <pc:sldMk cId="0" sldId="351"/>
            <ac:spMk id="24" creationId="{00000000-0000-0000-0000-000000000000}"/>
          </ac:spMkLst>
        </pc:spChg>
        <pc:spChg chg="mod">
          <ac:chgData name="Sulong Zhou" userId="07bee212-c312-4df1-ab68-a9931180d530" providerId="ADAL" clId="{7D76CBEB-1C4D-4559-81C9-8EB463D5812B}" dt="2019-12-13T06:13:10.457" v="4699" actId="14100"/>
          <ac:spMkLst>
            <pc:docMk/>
            <pc:sldMk cId="0" sldId="351"/>
            <ac:spMk id="25" creationId="{54E6AFED-3604-4C9B-9FCA-725C61F6BC16}"/>
          </ac:spMkLst>
        </pc:spChg>
        <pc:spChg chg="add del">
          <ac:chgData name="Sulong Zhou" userId="07bee212-c312-4df1-ab68-a9931180d530" providerId="ADAL" clId="{7D76CBEB-1C4D-4559-81C9-8EB463D5812B}" dt="2019-12-13T02:06:45.513" v="1430" actId="478"/>
          <ac:spMkLst>
            <pc:docMk/>
            <pc:sldMk cId="0" sldId="351"/>
            <ac:spMk id="25" creationId="{980CBC45-8921-4C15-B307-47B48144E213}"/>
          </ac:spMkLst>
        </pc:spChg>
        <pc:spChg chg="add mod">
          <ac:chgData name="Sulong Zhou" userId="07bee212-c312-4df1-ab68-a9931180d530" providerId="ADAL" clId="{7D76CBEB-1C4D-4559-81C9-8EB463D5812B}" dt="2019-12-13T04:22:11.785" v="3033" actId="20577"/>
          <ac:spMkLst>
            <pc:docMk/>
            <pc:sldMk cId="0" sldId="351"/>
            <ac:spMk id="26" creationId="{FC117077-ED08-4DB6-B067-BF407ED93C62}"/>
          </ac:spMkLst>
        </pc:spChg>
        <pc:spChg chg="add mod">
          <ac:chgData name="Sulong Zhou" userId="07bee212-c312-4df1-ab68-a9931180d530" providerId="ADAL" clId="{7D76CBEB-1C4D-4559-81C9-8EB463D5812B}" dt="2019-12-13T04:45:42.032" v="3908" actId="1076"/>
          <ac:spMkLst>
            <pc:docMk/>
            <pc:sldMk cId="0" sldId="351"/>
            <ac:spMk id="27" creationId="{55B239E5-BB9D-4382-9E12-B031ADAF4ABD}"/>
          </ac:spMkLst>
        </pc:spChg>
        <pc:spChg chg="mod">
          <ac:chgData name="Sulong Zhou" userId="07bee212-c312-4df1-ab68-a9931180d530" providerId="ADAL" clId="{7D76CBEB-1C4D-4559-81C9-8EB463D5812B}" dt="2019-12-13T04:43:03.012" v="3855" actId="207"/>
          <ac:spMkLst>
            <pc:docMk/>
            <pc:sldMk cId="0" sldId="351"/>
            <ac:spMk id="32" creationId="{00000000-0000-0000-0000-000000000000}"/>
          </ac:spMkLst>
        </pc:spChg>
        <pc:spChg chg="mod">
          <ac:chgData name="Sulong Zhou" userId="07bee212-c312-4df1-ab68-a9931180d530" providerId="ADAL" clId="{7D76CBEB-1C4D-4559-81C9-8EB463D5812B}" dt="2019-12-13T06:12:35.969" v="4692" actId="14100"/>
          <ac:spMkLst>
            <pc:docMk/>
            <pc:sldMk cId="0" sldId="351"/>
            <ac:spMk id="33" creationId="{00000000-0000-0000-0000-000000000000}"/>
          </ac:spMkLst>
        </pc:spChg>
        <pc:spChg chg="add del">
          <ac:chgData name="Sulong Zhou" userId="07bee212-c312-4df1-ab68-a9931180d530" providerId="ADAL" clId="{7D76CBEB-1C4D-4559-81C9-8EB463D5812B}" dt="2019-12-13T02:06:49.749" v="1431" actId="478"/>
          <ac:spMkLst>
            <pc:docMk/>
            <pc:sldMk cId="0" sldId="351"/>
            <ac:spMk id="34" creationId="{7566D09C-9BEA-421D-A5E2-569308F8CC23}"/>
          </ac:spMkLst>
        </pc:spChg>
        <pc:spChg chg="add del">
          <ac:chgData name="Sulong Zhou" userId="07bee212-c312-4df1-ab68-a9931180d530" providerId="ADAL" clId="{7D76CBEB-1C4D-4559-81C9-8EB463D5812B}" dt="2019-12-13T02:06:52.520" v="1432" actId="478"/>
          <ac:spMkLst>
            <pc:docMk/>
            <pc:sldMk cId="0" sldId="351"/>
            <ac:spMk id="35" creationId="{DF2957DB-10E2-4EAD-A0B0-303F5D014C1E}"/>
          </ac:spMkLst>
        </pc:spChg>
        <pc:spChg chg="add del mod">
          <ac:chgData name="Sulong Zhou" userId="07bee212-c312-4df1-ab68-a9931180d530" providerId="ADAL" clId="{7D76CBEB-1C4D-4559-81C9-8EB463D5812B}" dt="2019-12-13T02:07:12.383" v="1440" actId="478"/>
          <ac:spMkLst>
            <pc:docMk/>
            <pc:sldMk cId="0" sldId="351"/>
            <ac:spMk id="37" creationId="{10363AFF-4456-4C65-879F-10568000CD97}"/>
          </ac:spMkLst>
        </pc:spChg>
        <pc:spChg chg="add del">
          <ac:chgData name="Sulong Zhou" userId="07bee212-c312-4df1-ab68-a9931180d530" providerId="ADAL" clId="{7D76CBEB-1C4D-4559-81C9-8EB463D5812B}" dt="2019-12-13T02:07:06.303" v="1438" actId="478"/>
          <ac:spMkLst>
            <pc:docMk/>
            <pc:sldMk cId="0" sldId="351"/>
            <ac:spMk id="38" creationId="{3415776D-486D-4D9C-B898-E803F13F056C}"/>
          </ac:spMkLst>
        </pc:spChg>
        <pc:spChg chg="add del">
          <ac:chgData name="Sulong Zhou" userId="07bee212-c312-4df1-ab68-a9931180d530" providerId="ADAL" clId="{7D76CBEB-1C4D-4559-81C9-8EB463D5812B}" dt="2019-12-13T02:07:02.129" v="1436" actId="478"/>
          <ac:spMkLst>
            <pc:docMk/>
            <pc:sldMk cId="0" sldId="351"/>
            <ac:spMk id="39" creationId="{F472F064-4A0E-4CDF-B355-18443FBADC74}"/>
          </ac:spMkLst>
        </pc:spChg>
        <pc:spChg chg="add del">
          <ac:chgData name="Sulong Zhou" userId="07bee212-c312-4df1-ab68-a9931180d530" providerId="ADAL" clId="{7D76CBEB-1C4D-4559-81C9-8EB463D5812B}" dt="2019-12-13T02:07:24.730" v="1443" actId="478"/>
          <ac:spMkLst>
            <pc:docMk/>
            <pc:sldMk cId="0" sldId="351"/>
            <ac:spMk id="40" creationId="{8B99BE67-CCA0-4B6A-9B4B-4EB581D08779}"/>
          </ac:spMkLst>
        </pc:spChg>
        <pc:spChg chg="mod">
          <ac:chgData name="Sulong Zhou" userId="07bee212-c312-4df1-ab68-a9931180d530" providerId="ADAL" clId="{7D76CBEB-1C4D-4559-81C9-8EB463D5812B}" dt="2019-12-13T06:17:27.114" v="4742" actId="20577"/>
          <ac:spMkLst>
            <pc:docMk/>
            <pc:sldMk cId="0" sldId="351"/>
            <ac:spMk id="2051" creationId="{00000000-0000-0000-0000-000000000000}"/>
          </ac:spMkLst>
        </pc:spChg>
        <pc:spChg chg="mod">
          <ac:chgData name="Sulong Zhou" userId="07bee212-c312-4df1-ab68-a9931180d530" providerId="ADAL" clId="{7D76CBEB-1C4D-4559-81C9-8EB463D5812B}" dt="2019-12-13T06:14:10.673" v="4705" actId="1076"/>
          <ac:spMkLst>
            <pc:docMk/>
            <pc:sldMk cId="0" sldId="351"/>
            <ac:spMk id="2055" creationId="{00000000-0000-0000-0000-000000000000}"/>
          </ac:spMkLst>
        </pc:spChg>
        <pc:spChg chg="mod">
          <ac:chgData name="Sulong Zhou" userId="07bee212-c312-4df1-ab68-a9931180d530" providerId="ADAL" clId="{7D76CBEB-1C4D-4559-81C9-8EB463D5812B}" dt="2019-12-13T04:46:26.326" v="3914" actId="20577"/>
          <ac:spMkLst>
            <pc:docMk/>
            <pc:sldMk cId="0" sldId="351"/>
            <ac:spMk id="2056" creationId="{00000000-0000-0000-0000-000000000000}"/>
          </ac:spMkLst>
        </pc:spChg>
        <pc:spChg chg="mod">
          <ac:chgData name="Sulong Zhou" userId="07bee212-c312-4df1-ab68-a9931180d530" providerId="ADAL" clId="{7D76CBEB-1C4D-4559-81C9-8EB463D5812B}" dt="2019-12-13T04:45:02.895" v="3902" actId="20577"/>
          <ac:spMkLst>
            <pc:docMk/>
            <pc:sldMk cId="0" sldId="351"/>
            <ac:spMk id="2057" creationId="{00000000-0000-0000-0000-000000000000}"/>
          </ac:spMkLst>
        </pc:spChg>
        <pc:spChg chg="mod">
          <ac:chgData name="Sulong Zhou" userId="07bee212-c312-4df1-ab68-a9931180d530" providerId="ADAL" clId="{7D76CBEB-1C4D-4559-81C9-8EB463D5812B}" dt="2019-12-13T06:12:40.112" v="4693" actId="14100"/>
          <ac:spMkLst>
            <pc:docMk/>
            <pc:sldMk cId="0" sldId="351"/>
            <ac:spMk id="2058" creationId="{00000000-0000-0000-0000-000000000000}"/>
          </ac:spMkLst>
        </pc:spChg>
        <pc:spChg chg="mod">
          <ac:chgData name="Sulong Zhou" userId="07bee212-c312-4df1-ab68-a9931180d530" providerId="ADAL" clId="{7D76CBEB-1C4D-4559-81C9-8EB463D5812B}" dt="2019-12-13T06:05:04.331" v="4630" actId="20577"/>
          <ac:spMkLst>
            <pc:docMk/>
            <pc:sldMk cId="0" sldId="351"/>
            <ac:spMk id="2082" creationId="{00000000-0000-0000-0000-000000000000}"/>
          </ac:spMkLst>
        </pc:spChg>
        <pc:spChg chg="mod">
          <ac:chgData name="Sulong Zhou" userId="07bee212-c312-4df1-ab68-a9931180d530" providerId="ADAL" clId="{7D76CBEB-1C4D-4559-81C9-8EB463D5812B}" dt="2019-12-13T06:07:11.855" v="4675" actId="20577"/>
          <ac:spMkLst>
            <pc:docMk/>
            <pc:sldMk cId="0" sldId="351"/>
            <ac:spMk id="2083" creationId="{00000000-0000-0000-0000-000000000000}"/>
          </ac:spMkLst>
        </pc:spChg>
        <pc:graphicFrameChg chg="mod">
          <ac:chgData name="Sulong Zhou" userId="07bee212-c312-4df1-ab68-a9931180d530" providerId="ADAL" clId="{7D76CBEB-1C4D-4559-81C9-8EB463D5812B}" dt="2019-12-13T06:03:55.036" v="4618" actId="20577"/>
          <ac:graphicFrameMkLst>
            <pc:docMk/>
            <pc:sldMk cId="0" sldId="351"/>
            <ac:graphicFrameMk id="2" creationId="{01C89B28-2B95-454A-A0D8-31AA401E64F5}"/>
          </ac:graphicFrameMkLst>
        </pc:graphicFrameChg>
        <pc:graphicFrameChg chg="mod modGraphic">
          <ac:chgData name="Sulong Zhou" userId="07bee212-c312-4df1-ab68-a9931180d530" providerId="ADAL" clId="{7D76CBEB-1C4D-4559-81C9-8EB463D5812B}" dt="2019-12-13T06:13:05.105" v="4698" actId="14100"/>
          <ac:graphicFrameMkLst>
            <pc:docMk/>
            <pc:sldMk cId="0" sldId="351"/>
            <ac:graphicFrameMk id="6" creationId="{0B11D000-468F-4525-9E1E-E05D7D004BA4}"/>
          </ac:graphicFrameMkLst>
        </pc:graphicFrameChg>
        <pc:graphicFrameChg chg="mod">
          <ac:chgData name="Sulong Zhou" userId="07bee212-c312-4df1-ab68-a9931180d530" providerId="ADAL" clId="{7D76CBEB-1C4D-4559-81C9-8EB463D5812B}" dt="2019-12-13T06:03:44.482" v="4607" actId="20577"/>
          <ac:graphicFrameMkLst>
            <pc:docMk/>
            <pc:sldMk cId="0" sldId="351"/>
            <ac:graphicFrameMk id="21" creationId="{CF472188-5BA0-46C1-BFA9-490F4758F49E}"/>
          </ac:graphicFrameMkLst>
        </pc:graphicFrameChg>
        <pc:picChg chg="mod">
          <ac:chgData name="Sulong Zhou" userId="07bee212-c312-4df1-ab68-a9931180d530" providerId="ADAL" clId="{7D76CBEB-1C4D-4559-81C9-8EB463D5812B}" dt="2019-12-13T06:15:35.220" v="4740" actId="1076"/>
          <ac:picMkLst>
            <pc:docMk/>
            <pc:sldMk cId="0" sldId="351"/>
            <ac:picMk id="4" creationId="{B81324B3-64F3-B441-9EF9-F354B05BE5C0}"/>
          </ac:picMkLst>
        </pc:picChg>
        <pc:picChg chg="add del">
          <ac:chgData name="Sulong Zhou" userId="07bee212-c312-4df1-ab68-a9931180d530" providerId="ADAL" clId="{7D76CBEB-1C4D-4559-81C9-8EB463D5812B}" dt="2019-12-13T02:07:14.080" v="1441" actId="478"/>
          <ac:picMkLst>
            <pc:docMk/>
            <pc:sldMk cId="0" sldId="351"/>
            <ac:picMk id="26" creationId="{D188D006-B475-47A4-BAA6-316193D23650}"/>
          </ac:picMkLst>
        </pc:picChg>
        <pc:picChg chg="add del">
          <ac:chgData name="Sulong Zhou" userId="07bee212-c312-4df1-ab68-a9931180d530" providerId="ADAL" clId="{7D76CBEB-1C4D-4559-81C9-8EB463D5812B}" dt="2019-12-13T02:06:54.017" v="1433" actId="478"/>
          <ac:picMkLst>
            <pc:docMk/>
            <pc:sldMk cId="0" sldId="351"/>
            <ac:picMk id="27" creationId="{57F930B6-2C2E-47DB-9277-9EB26101BCC1}"/>
          </ac:picMkLst>
        </pc:picChg>
        <pc:picChg chg="add del">
          <ac:chgData name="Sulong Zhou" userId="07bee212-c312-4df1-ab68-a9931180d530" providerId="ADAL" clId="{7D76CBEB-1C4D-4559-81C9-8EB463D5812B}" dt="2019-12-13T02:07:03.870" v="1437" actId="478"/>
          <ac:picMkLst>
            <pc:docMk/>
            <pc:sldMk cId="0" sldId="351"/>
            <ac:picMk id="28" creationId="{1E7FED11-0440-4D4F-96A2-3200CD91B963}"/>
          </ac:picMkLst>
        </pc:picChg>
        <pc:picChg chg="add del">
          <ac:chgData name="Sulong Zhou" userId="07bee212-c312-4df1-ab68-a9931180d530" providerId="ADAL" clId="{7D76CBEB-1C4D-4559-81C9-8EB463D5812B}" dt="2019-12-13T02:06:56.007" v="1434" actId="478"/>
          <ac:picMkLst>
            <pc:docMk/>
            <pc:sldMk cId="0" sldId="351"/>
            <ac:picMk id="29" creationId="{23AFCA6D-0343-4A8F-AD2C-C0772E00C5FA}"/>
          </ac:picMkLst>
        </pc:picChg>
        <pc:picChg chg="add del">
          <ac:chgData name="Sulong Zhou" userId="07bee212-c312-4df1-ab68-a9931180d530" providerId="ADAL" clId="{7D76CBEB-1C4D-4559-81C9-8EB463D5812B}" dt="2019-12-13T02:06:57.776" v="1435" actId="478"/>
          <ac:picMkLst>
            <pc:docMk/>
            <pc:sldMk cId="0" sldId="351"/>
            <ac:picMk id="30" creationId="{937654B6-1F33-4225-985D-FB48586CF598}"/>
          </ac:picMkLst>
        </pc:picChg>
        <pc:picChg chg="mod">
          <ac:chgData name="Sulong Zhou" userId="07bee212-c312-4df1-ab68-a9931180d530" providerId="ADAL" clId="{7D76CBEB-1C4D-4559-81C9-8EB463D5812B}" dt="2019-12-13T06:14:21.346" v="4707" actId="1035"/>
          <ac:picMkLst>
            <pc:docMk/>
            <pc:sldMk cId="0" sldId="351"/>
            <ac:picMk id="55" creationId="{C00FAC6C-2461-2944-B3C5-44E646957E7C}"/>
          </ac:picMkLst>
        </pc:picChg>
      </pc:sldChg>
      <pc:sldChg chg="addSp delSp modSp add modTransition">
        <pc:chgData name="Sulong Zhou" userId="07bee212-c312-4df1-ab68-a9931180d530" providerId="ADAL" clId="{7D76CBEB-1C4D-4559-81C9-8EB463D5812B}" dt="2019-12-13T06:18:05.739" v="4743"/>
        <pc:sldMkLst>
          <pc:docMk/>
          <pc:sldMk cId="1080664771" sldId="352"/>
        </pc:sldMkLst>
        <pc:spChg chg="del">
          <ac:chgData name="Sulong Zhou" userId="07bee212-c312-4df1-ab68-a9931180d530" providerId="ADAL" clId="{7D76CBEB-1C4D-4559-81C9-8EB463D5812B}" dt="2019-12-13T01:36:10.498" v="410" actId="931"/>
          <ac:spMkLst>
            <pc:docMk/>
            <pc:sldMk cId="1080664771" sldId="352"/>
            <ac:spMk id="2" creationId="{1BCFAA68-59DC-43D1-8831-DEA456A40A9C}"/>
          </ac:spMkLst>
        </pc:spChg>
        <pc:spChg chg="add mod ord">
          <ac:chgData name="Sulong Zhou" userId="07bee212-c312-4df1-ab68-a9931180d530" providerId="ADAL" clId="{7D76CBEB-1C4D-4559-81C9-8EB463D5812B}" dt="2019-12-13T02:05:01.685" v="1394" actId="1076"/>
          <ac:spMkLst>
            <pc:docMk/>
            <pc:sldMk cId="1080664771" sldId="352"/>
            <ac:spMk id="8" creationId="{5D2DE1F5-8317-4B68-9DA6-7B83294BDC71}"/>
          </ac:spMkLst>
        </pc:spChg>
        <pc:spChg chg="add del mod">
          <ac:chgData name="Sulong Zhou" userId="07bee212-c312-4df1-ab68-a9931180d530" providerId="ADAL" clId="{7D76CBEB-1C4D-4559-81C9-8EB463D5812B}" dt="2019-12-13T01:51:26.490" v="470" actId="478"/>
          <ac:spMkLst>
            <pc:docMk/>
            <pc:sldMk cId="1080664771" sldId="352"/>
            <ac:spMk id="20" creationId="{D7A28D22-940C-46B1-8EDF-709E0CE073AB}"/>
          </ac:spMkLst>
        </pc:spChg>
        <pc:spChg chg="add mod">
          <ac:chgData name="Sulong Zhou" userId="07bee212-c312-4df1-ab68-a9931180d530" providerId="ADAL" clId="{7D76CBEB-1C4D-4559-81C9-8EB463D5812B}" dt="2019-12-13T02:15:23.704" v="1653" actId="14100"/>
          <ac:spMkLst>
            <pc:docMk/>
            <pc:sldMk cId="1080664771" sldId="352"/>
            <ac:spMk id="21" creationId="{0AB4A8F6-E939-40BC-8048-B023963F7EAA}"/>
          </ac:spMkLst>
        </pc:spChg>
        <pc:spChg chg="add mod ord">
          <ac:chgData name="Sulong Zhou" userId="07bee212-c312-4df1-ab68-a9931180d530" providerId="ADAL" clId="{7D76CBEB-1C4D-4559-81C9-8EB463D5812B}" dt="2019-12-13T02:04:15.970" v="1333" actId="171"/>
          <ac:spMkLst>
            <pc:docMk/>
            <pc:sldMk cId="1080664771" sldId="352"/>
            <ac:spMk id="22" creationId="{26C97012-0D89-4FCD-BD2A-7BB722CEA0FB}"/>
          </ac:spMkLst>
        </pc:spChg>
        <pc:spChg chg="add mod">
          <ac:chgData name="Sulong Zhou" userId="07bee212-c312-4df1-ab68-a9931180d530" providerId="ADAL" clId="{7D76CBEB-1C4D-4559-81C9-8EB463D5812B}" dt="2019-12-13T02:15:30.931" v="1654" actId="14100"/>
          <ac:spMkLst>
            <pc:docMk/>
            <pc:sldMk cId="1080664771" sldId="352"/>
            <ac:spMk id="23" creationId="{E4C267E6-2093-4502-A498-E06C907AD449}"/>
          </ac:spMkLst>
        </pc:spChg>
        <pc:spChg chg="add mod ord">
          <ac:chgData name="Sulong Zhou" userId="07bee212-c312-4df1-ab68-a9931180d530" providerId="ADAL" clId="{7D76CBEB-1C4D-4559-81C9-8EB463D5812B}" dt="2019-12-13T02:04:31.560" v="1368" actId="1037"/>
          <ac:spMkLst>
            <pc:docMk/>
            <pc:sldMk cId="1080664771" sldId="352"/>
            <ac:spMk id="24" creationId="{C4F3F513-98B6-408A-9328-428FBD4BC1D4}"/>
          </ac:spMkLst>
        </pc:spChg>
        <pc:spChg chg="add del mod">
          <ac:chgData name="Sulong Zhou" userId="07bee212-c312-4df1-ab68-a9931180d530" providerId="ADAL" clId="{7D76CBEB-1C4D-4559-81C9-8EB463D5812B}" dt="2019-12-13T02:00:06.458" v="961" actId="478"/>
          <ac:spMkLst>
            <pc:docMk/>
            <pc:sldMk cId="1080664771" sldId="352"/>
            <ac:spMk id="25" creationId="{D94BAA48-9DBA-4B7A-874B-F36740F07052}"/>
          </ac:spMkLst>
        </pc:spChg>
        <pc:spChg chg="add mod">
          <ac:chgData name="Sulong Zhou" userId="07bee212-c312-4df1-ab68-a9931180d530" providerId="ADAL" clId="{7D76CBEB-1C4D-4559-81C9-8EB463D5812B}" dt="2019-12-13T02:10:48.002" v="1471" actId="1076"/>
          <ac:spMkLst>
            <pc:docMk/>
            <pc:sldMk cId="1080664771" sldId="352"/>
            <ac:spMk id="26" creationId="{FD11AB98-3B14-4946-BAD6-6753D04927F3}"/>
          </ac:spMkLst>
        </pc:spChg>
        <pc:spChg chg="add mod">
          <ac:chgData name="Sulong Zhou" userId="07bee212-c312-4df1-ab68-a9931180d530" providerId="ADAL" clId="{7D76CBEB-1C4D-4559-81C9-8EB463D5812B}" dt="2019-12-13T02:05:27.226" v="1428" actId="20577"/>
          <ac:spMkLst>
            <pc:docMk/>
            <pc:sldMk cId="1080664771" sldId="352"/>
            <ac:spMk id="27" creationId="{C5F0E8F9-D8D3-4A87-8A06-526F2394BBB9}"/>
          </ac:spMkLst>
        </pc:spChg>
        <pc:spChg chg="mod">
          <ac:chgData name="Sulong Zhou" userId="07bee212-c312-4df1-ab68-a9931180d530" providerId="ADAL" clId="{7D76CBEB-1C4D-4559-81C9-8EB463D5812B}" dt="2019-12-13T02:08:28.966" v="1446" actId="1035"/>
          <ac:spMkLst>
            <pc:docMk/>
            <pc:sldMk cId="1080664771" sldId="352"/>
            <ac:spMk id="28" creationId="{4EA93C1C-6811-9741-BB1E-7DD605F78CE4}"/>
          </ac:spMkLst>
        </pc:spChg>
        <pc:spChg chg="mod">
          <ac:chgData name="Sulong Zhou" userId="07bee212-c312-4df1-ab68-a9931180d530" providerId="ADAL" clId="{7D76CBEB-1C4D-4559-81C9-8EB463D5812B}" dt="2019-12-13T02:08:40.511" v="1447" actId="14100"/>
          <ac:spMkLst>
            <pc:docMk/>
            <pc:sldMk cId="1080664771" sldId="352"/>
            <ac:spMk id="29" creationId="{A3287997-44B3-864C-AA7F-B198BAD3B1BC}"/>
          </ac:spMkLst>
        </pc:spChg>
        <pc:spChg chg="mod">
          <ac:chgData name="Sulong Zhou" userId="07bee212-c312-4df1-ab68-a9931180d530" providerId="ADAL" clId="{7D76CBEB-1C4D-4559-81C9-8EB463D5812B}" dt="2019-12-13T02:08:43.957" v="1448" actId="14100"/>
          <ac:spMkLst>
            <pc:docMk/>
            <pc:sldMk cId="1080664771" sldId="352"/>
            <ac:spMk id="31" creationId="{EAC2C743-308A-B547-9C03-EFC277F91722}"/>
          </ac:spMkLst>
        </pc:spChg>
        <pc:spChg chg="mod">
          <ac:chgData name="Sulong Zhou" userId="07bee212-c312-4df1-ab68-a9931180d530" providerId="ADAL" clId="{7D76CBEB-1C4D-4559-81C9-8EB463D5812B}" dt="2019-12-13T02:09:26.349" v="1457" actId="20577"/>
          <ac:spMkLst>
            <pc:docMk/>
            <pc:sldMk cId="1080664771" sldId="352"/>
            <ac:spMk id="32" creationId="{B142C442-E902-5F41-B6CA-CC8DD10BC76F}"/>
          </ac:spMkLst>
        </pc:spChg>
        <pc:spChg chg="add mod">
          <ac:chgData name="Sulong Zhou" userId="07bee212-c312-4df1-ab68-a9931180d530" providerId="ADAL" clId="{7D76CBEB-1C4D-4559-81C9-8EB463D5812B}" dt="2019-12-13T02:14:40.001" v="1652" actId="1036"/>
          <ac:spMkLst>
            <pc:docMk/>
            <pc:sldMk cId="1080664771" sldId="352"/>
            <ac:spMk id="54" creationId="{88CDED8E-A247-4043-A700-6380A930759B}"/>
          </ac:spMkLst>
        </pc:spChg>
        <pc:spChg chg="add mod">
          <ac:chgData name="Sulong Zhou" userId="07bee212-c312-4df1-ab68-a9931180d530" providerId="ADAL" clId="{7D76CBEB-1C4D-4559-81C9-8EB463D5812B}" dt="2019-12-13T02:14:32.144" v="1639" actId="1038"/>
          <ac:spMkLst>
            <pc:docMk/>
            <pc:sldMk cId="1080664771" sldId="352"/>
            <ac:spMk id="56" creationId="{2907CC94-0454-4F6C-9F3E-8C8B2B83CC4E}"/>
          </ac:spMkLst>
        </pc:spChg>
        <pc:grpChg chg="mod">
          <ac:chgData name="Sulong Zhou" userId="07bee212-c312-4df1-ab68-a9931180d530" providerId="ADAL" clId="{7D76CBEB-1C4D-4559-81C9-8EB463D5812B}" dt="2019-12-13T02:11:54.802" v="1531" actId="1035"/>
          <ac:grpSpMkLst>
            <pc:docMk/>
            <pc:sldMk cId="1080664771" sldId="352"/>
            <ac:grpSpMk id="3" creationId="{4D6A3309-E3AC-2E43-81BA-04338FD3EF84}"/>
          </ac:grpSpMkLst>
        </pc:grpChg>
        <pc:grpChg chg="mod">
          <ac:chgData name="Sulong Zhou" userId="07bee212-c312-4df1-ab68-a9931180d530" providerId="ADAL" clId="{7D76CBEB-1C4D-4559-81C9-8EB463D5812B}" dt="2019-12-13T02:12:34.066" v="1543" actId="1035"/>
          <ac:grpSpMkLst>
            <pc:docMk/>
            <pc:sldMk cId="1080664771" sldId="352"/>
            <ac:grpSpMk id="6" creationId="{5628CCC5-6716-064E-9F08-F460ED4A8835}"/>
          </ac:grpSpMkLst>
        </pc:grpChg>
        <pc:grpChg chg="del mod">
          <ac:chgData name="Sulong Zhou" userId="07bee212-c312-4df1-ab68-a9931180d530" providerId="ADAL" clId="{7D76CBEB-1C4D-4559-81C9-8EB463D5812B}" dt="2019-12-13T01:49:55.953" v="460" actId="478"/>
          <ac:grpSpMkLst>
            <pc:docMk/>
            <pc:sldMk cId="1080664771" sldId="352"/>
            <ac:grpSpMk id="14" creationId="{268E2CA2-D247-4178-A94E-D4E6D3D7DC62}"/>
          </ac:grpSpMkLst>
        </pc:grpChg>
        <pc:grpChg chg="mod">
          <ac:chgData name="Sulong Zhou" userId="07bee212-c312-4df1-ab68-a9931180d530" providerId="ADAL" clId="{7D76CBEB-1C4D-4559-81C9-8EB463D5812B}" dt="2019-12-13T02:16:00.676" v="1677" actId="1037"/>
          <ac:grpSpMkLst>
            <pc:docMk/>
            <pc:sldMk cId="1080664771" sldId="352"/>
            <ac:grpSpMk id="53" creationId="{7F02059C-02E2-DE48-B5BD-F6F2C4FEDB18}"/>
          </ac:grpSpMkLst>
        </pc:grpChg>
        <pc:picChg chg="add mod">
          <ac:chgData name="Sulong Zhou" userId="07bee212-c312-4df1-ab68-a9931180d530" providerId="ADAL" clId="{7D76CBEB-1C4D-4559-81C9-8EB463D5812B}" dt="2019-12-13T02:05:11.885" v="1421" actId="1038"/>
          <ac:picMkLst>
            <pc:docMk/>
            <pc:sldMk cId="1080664771" sldId="352"/>
            <ac:picMk id="4" creationId="{6BD0A68A-32B0-488E-921B-ED047C323F04}"/>
          </ac:picMkLst>
        </pc:picChg>
        <pc:picChg chg="add mod">
          <ac:chgData name="Sulong Zhou" userId="07bee212-c312-4df1-ab68-a9931180d530" providerId="ADAL" clId="{7D76CBEB-1C4D-4559-81C9-8EB463D5812B}" dt="2019-12-13T02:11:45.096" v="1485" actId="1036"/>
          <ac:picMkLst>
            <pc:docMk/>
            <pc:sldMk cId="1080664771" sldId="352"/>
            <ac:picMk id="5" creationId="{F9F2DD4F-576B-4ED4-8EFA-7D860911D077}"/>
          </ac:picMkLst>
        </pc:picChg>
        <pc:picChg chg="add del mod">
          <ac:chgData name="Sulong Zhou" userId="07bee212-c312-4df1-ab68-a9931180d530" providerId="ADAL" clId="{7D76CBEB-1C4D-4559-81C9-8EB463D5812B}" dt="2019-12-13T01:44:18.018" v="440" actId="478"/>
          <ac:picMkLst>
            <pc:docMk/>
            <pc:sldMk cId="1080664771" sldId="352"/>
            <ac:picMk id="6" creationId="{6E819C76-1D60-4867-9BBB-C1C61BBD22C7}"/>
          </ac:picMkLst>
        </pc:picChg>
        <pc:picChg chg="add mod">
          <ac:chgData name="Sulong Zhou" userId="07bee212-c312-4df1-ab68-a9931180d530" providerId="ADAL" clId="{7D76CBEB-1C4D-4559-81C9-8EB463D5812B}" dt="2019-12-13T02:03:37.001" v="1253" actId="1035"/>
          <ac:picMkLst>
            <pc:docMk/>
            <pc:sldMk cId="1080664771" sldId="352"/>
            <ac:picMk id="7" creationId="{E2AAD757-ABAE-44B0-824E-4B30C5A31609}"/>
          </ac:picMkLst>
        </pc:picChg>
        <pc:picChg chg="add mod">
          <ac:chgData name="Sulong Zhou" userId="07bee212-c312-4df1-ab68-a9931180d530" providerId="ADAL" clId="{7D76CBEB-1C4D-4559-81C9-8EB463D5812B}" dt="2019-12-13T02:11:48.895" v="1503" actId="1035"/>
          <ac:picMkLst>
            <pc:docMk/>
            <pc:sldMk cId="1080664771" sldId="352"/>
            <ac:picMk id="9" creationId="{4ADC15A5-1718-47F3-9290-0C1B2FFE5FCD}"/>
          </ac:picMkLst>
        </pc:picChg>
        <pc:picChg chg="add mod">
          <ac:chgData name="Sulong Zhou" userId="07bee212-c312-4df1-ab68-a9931180d530" providerId="ADAL" clId="{7D76CBEB-1C4D-4559-81C9-8EB463D5812B}" dt="2019-12-13T02:03:31.124" v="1247" actId="1038"/>
          <ac:picMkLst>
            <pc:docMk/>
            <pc:sldMk cId="1080664771" sldId="352"/>
            <ac:picMk id="11" creationId="{9021A469-96D3-42D9-A00B-B1D209987AE7}"/>
          </ac:picMkLst>
        </pc:picChg>
        <pc:picChg chg="add del mod">
          <ac:chgData name="Sulong Zhou" userId="07bee212-c312-4df1-ab68-a9931180d530" providerId="ADAL" clId="{7D76CBEB-1C4D-4559-81C9-8EB463D5812B}" dt="2019-12-13T01:49:23.520" v="457" actId="27803"/>
          <ac:picMkLst>
            <pc:docMk/>
            <pc:sldMk cId="1080664771" sldId="352"/>
            <ac:picMk id="13" creationId="{268E2CA2-D247-4178-A94E-D4E6D3D7DC62}"/>
          </ac:picMkLst>
        </pc:picChg>
      </pc:sldChg>
    </pc:docChg>
  </pc:docChgLst>
  <pc:docChgLst>
    <pc:chgData name="Guest User" userId="S::urn:spo:anon#d7b29410d925f3cefe1110fc0fe033fb5c96fe4b6f8afefb9f9709a9ac232fbc::" providerId="AD" clId="Web-{A94A9ECF-E220-3E8C-ADA8-B1AB56AD1559}"/>
    <pc:docChg chg="modSld">
      <pc:chgData name="Guest User" userId="S::urn:spo:anon#d7b29410d925f3cefe1110fc0fe033fb5c96fe4b6f8afefb9f9709a9ac232fbc::" providerId="AD" clId="Web-{A94A9ECF-E220-3E8C-ADA8-B1AB56AD1559}" dt="2019-12-13T04:09:42.405" v="455"/>
      <pc:docMkLst>
        <pc:docMk/>
      </pc:docMkLst>
      <pc:sldChg chg="addSp delSp modSp">
        <pc:chgData name="Guest User" userId="S::urn:spo:anon#d7b29410d925f3cefe1110fc0fe033fb5c96fe4b6f8afefb9f9709a9ac232fbc::" providerId="AD" clId="Web-{A94A9ECF-E220-3E8C-ADA8-B1AB56AD1559}" dt="2019-12-13T04:09:42.405" v="455"/>
        <pc:sldMkLst>
          <pc:docMk/>
          <pc:sldMk cId="0" sldId="351"/>
        </pc:sldMkLst>
        <pc:spChg chg="mod">
          <ac:chgData name="Guest User" userId="S::urn:spo:anon#d7b29410d925f3cefe1110fc0fe033fb5c96fe4b6f8afefb9f9709a9ac232fbc::" providerId="AD" clId="Web-{A94A9ECF-E220-3E8C-ADA8-B1AB56AD1559}" dt="2019-12-13T03:36:06.497" v="10" actId="14100"/>
          <ac:spMkLst>
            <pc:docMk/>
            <pc:sldMk cId="0" sldId="351"/>
            <ac:spMk id="25" creationId="{54E6AFED-3604-4C9B-9FCA-725C61F6BC16}"/>
          </ac:spMkLst>
        </pc:spChg>
        <pc:spChg chg="add del">
          <ac:chgData name="Guest User" userId="S::urn:spo:anon#d7b29410d925f3cefe1110fc0fe033fb5c96fe4b6f8afefb9f9709a9ac232fbc::" providerId="AD" clId="Web-{A94A9ECF-E220-3E8C-ADA8-B1AB56AD1559}" dt="2019-12-13T03:32:07.300" v="1"/>
          <ac:spMkLst>
            <pc:docMk/>
            <pc:sldMk cId="0" sldId="351"/>
            <ac:spMk id="2056" creationId="{00000000-0000-0000-0000-000000000000}"/>
          </ac:spMkLst>
        </pc:spChg>
        <pc:graphicFrameChg chg="mod modGraphic">
          <ac:chgData name="Guest User" userId="S::urn:spo:anon#d7b29410d925f3cefe1110fc0fe033fb5c96fe4b6f8afefb9f9709a9ac232fbc::" providerId="AD" clId="Web-{A94A9ECF-E220-3E8C-ADA8-B1AB56AD1559}" dt="2019-12-13T04:09:42.405" v="455"/>
          <ac:graphicFrameMkLst>
            <pc:docMk/>
            <pc:sldMk cId="0" sldId="351"/>
            <ac:graphicFrameMk id="6" creationId="{0B11D000-468F-4525-9E1E-E05D7D004BA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5F_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5F_0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800" b="1" i="0" u="none" strike="noStrike" kern="1200" cap="none" spc="0" normalizeH="0" baseline="0">
                <a:solidFill>
                  <a:schemeClr val="dk1">
                    <a:lumMod val="50000"/>
                    <a:lumOff val="50000"/>
                  </a:schemeClr>
                </a:solidFill>
                <a:latin typeface="Gill Sans MT" panose="020B0502020104020203" pitchFamily="34" charset="0"/>
                <a:ea typeface="+mj-ea"/>
                <a:cs typeface="+mj-cs"/>
              </a:defRPr>
            </a:pPr>
            <a:r>
              <a:rPr lang="en-US" sz="2800"/>
              <a:t>Latency (millisecond)</a:t>
            </a:r>
          </a:p>
        </c:rich>
      </c:tx>
      <c:overlay val="0"/>
      <c:spPr>
        <a:noFill/>
        <a:ln>
          <a:noFill/>
        </a:ln>
        <a:effectLst/>
      </c:spPr>
      <c:txPr>
        <a:bodyPr rot="0" spcFirstLastPara="1" vertOverflow="ellipsis" vert="horz" wrap="square" anchor="ctr" anchorCtr="1"/>
        <a:lstStyle/>
        <a:p>
          <a:pPr>
            <a:defRPr sz="2800" b="1" i="0" u="none" strike="noStrike" kern="1200" cap="none" spc="0" normalizeH="0" baseline="0">
              <a:solidFill>
                <a:schemeClr val="dk1">
                  <a:lumMod val="50000"/>
                  <a:lumOff val="50000"/>
                </a:schemeClr>
              </a:solidFill>
              <a:latin typeface="Gill Sans MT" panose="020B0502020104020203" pitchFamily="34" charset="0"/>
              <a:ea typeface="+mj-ea"/>
              <a:cs typeface="+mj-cs"/>
            </a:defRPr>
          </a:pPr>
          <a:endParaRPr lang="en-US"/>
        </a:p>
      </c:txPr>
    </c:title>
    <c:autoTitleDeleted val="0"/>
    <c:plotArea>
      <c:layout/>
      <c:barChart>
        <c:barDir val="col"/>
        <c:grouping val="clustered"/>
        <c:varyColors val="0"/>
        <c:ser>
          <c:idx val="0"/>
          <c:order val="0"/>
          <c:tx>
            <c:strRef>
              <c:f>Sheet1!$B$1</c:f>
              <c:strCache>
                <c:ptCount val="1"/>
                <c:pt idx="0">
                  <c:v>latency_min</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Gill Sans MT" panose="020B05020201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cust"/>
            <c:noEndCap val="0"/>
            <c:plus>
              <c:numRef>
                <c:f>Sheet1!$E$3</c:f>
                <c:numCache>
                  <c:formatCode>General</c:formatCode>
                  <c:ptCount val="1"/>
                  <c:pt idx="0">
                    <c:v>1952.8226237935692</c:v>
                  </c:pt>
                </c:numCache>
              </c:numRef>
            </c:plus>
            <c:minus>
              <c:numRef>
                <c:f>Sheet1!$E$2</c:f>
                <c:numCache>
                  <c:formatCode>General</c:formatCode>
                  <c:ptCount val="1"/>
                  <c:pt idx="0">
                    <c:v>426.37155158382609</c:v>
                  </c:pt>
                </c:numCache>
              </c:numRef>
            </c:minus>
            <c:spPr>
              <a:noFill/>
              <a:ln w="9525" cap="flat" cmpd="sng" algn="ctr">
                <a:solidFill>
                  <a:schemeClr val="dk1">
                    <a:lumMod val="50000"/>
                    <a:lumOff val="50000"/>
                  </a:schemeClr>
                </a:solidFill>
                <a:round/>
              </a:ln>
              <a:effectLst/>
            </c:spPr>
          </c:errBars>
          <c:cat>
            <c:strRef>
              <c:f>Sheet1!$A$2:$A$3</c:f>
              <c:strCache>
                <c:ptCount val="2"/>
                <c:pt idx="0">
                  <c:v>Spark Streaming</c:v>
                </c:pt>
                <c:pt idx="1">
                  <c:v>Kafka Streams</c:v>
                </c:pt>
              </c:strCache>
            </c:strRef>
          </c:cat>
          <c:val>
            <c:numRef>
              <c:f>Sheet1!$B$2:$B$3</c:f>
              <c:numCache>
                <c:formatCode>0</c:formatCode>
                <c:ptCount val="2"/>
                <c:pt idx="0">
                  <c:v>3748.8</c:v>
                </c:pt>
                <c:pt idx="1">
                  <c:v>25282.2</c:v>
                </c:pt>
              </c:numCache>
            </c:numRef>
          </c:val>
          <c:extLst>
            <c:ext xmlns:c16="http://schemas.microsoft.com/office/drawing/2014/chart" uri="{C3380CC4-5D6E-409C-BE32-E72D297353CC}">
              <c16:uniqueId val="{00000000-FE92-4F4D-8EF9-552CB5FE4859}"/>
            </c:ext>
          </c:extLst>
        </c:ser>
        <c:ser>
          <c:idx val="1"/>
          <c:order val="1"/>
          <c:tx>
            <c:strRef>
              <c:f>Sheet1!$C$1</c:f>
              <c:strCache>
                <c:ptCount val="1"/>
                <c:pt idx="0">
                  <c:v>latency_avg</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Gill Sans MT" panose="020B0502020104020203" pitchFamily="34" charset="0"/>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cust"/>
            <c:noEndCap val="0"/>
            <c:plus>
              <c:numRef>
                <c:f>Sheet1!$F$2</c:f>
                <c:numCache>
                  <c:formatCode>General</c:formatCode>
                  <c:ptCount val="1"/>
                  <c:pt idx="0">
                    <c:v>834.71670243949427</c:v>
                  </c:pt>
                </c:numCache>
              </c:numRef>
            </c:plus>
            <c:minus>
              <c:numRef>
                <c:f>Sheet1!$F$2</c:f>
                <c:numCache>
                  <c:formatCode>General</c:formatCode>
                  <c:ptCount val="1"/>
                  <c:pt idx="0">
                    <c:v>834.71670243949427</c:v>
                  </c:pt>
                </c:numCache>
              </c:numRef>
            </c:minus>
            <c:spPr>
              <a:noFill/>
              <a:ln w="9525" cap="flat" cmpd="sng" algn="ctr">
                <a:solidFill>
                  <a:schemeClr val="dk1">
                    <a:lumMod val="50000"/>
                    <a:lumOff val="50000"/>
                  </a:schemeClr>
                </a:solidFill>
                <a:round/>
              </a:ln>
              <a:effectLst/>
            </c:spPr>
          </c:errBars>
          <c:cat>
            <c:strRef>
              <c:f>Sheet1!$A$2:$A$3</c:f>
              <c:strCache>
                <c:ptCount val="2"/>
                <c:pt idx="0">
                  <c:v>Spark Streaming</c:v>
                </c:pt>
                <c:pt idx="1">
                  <c:v>Kafka Streams</c:v>
                </c:pt>
              </c:strCache>
            </c:strRef>
          </c:cat>
          <c:val>
            <c:numRef>
              <c:f>Sheet1!$C$2:$C$3</c:f>
              <c:numCache>
                <c:formatCode>0</c:formatCode>
                <c:ptCount val="2"/>
                <c:pt idx="0">
                  <c:v>13768.427171717141</c:v>
                </c:pt>
                <c:pt idx="1">
                  <c:v>68892.831414141358</c:v>
                </c:pt>
              </c:numCache>
            </c:numRef>
          </c:val>
          <c:extLst>
            <c:ext xmlns:c16="http://schemas.microsoft.com/office/drawing/2014/chart" uri="{C3380CC4-5D6E-409C-BE32-E72D297353CC}">
              <c16:uniqueId val="{00000001-FE92-4F4D-8EF9-552CB5FE4859}"/>
            </c:ext>
          </c:extLst>
        </c:ser>
        <c:ser>
          <c:idx val="2"/>
          <c:order val="2"/>
          <c:tx>
            <c:strRef>
              <c:f>Sheet1!$D$1</c:f>
              <c:strCache>
                <c:ptCount val="1"/>
                <c:pt idx="0">
                  <c:v>latency_max</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Gill Sans MT" panose="020B05020201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percentage"/>
            <c:noEndCap val="0"/>
            <c:val val="5"/>
            <c:spPr>
              <a:noFill/>
              <a:ln w="9525" cap="flat" cmpd="sng" algn="ctr">
                <a:solidFill>
                  <a:schemeClr val="dk1">
                    <a:lumMod val="50000"/>
                    <a:lumOff val="50000"/>
                  </a:schemeClr>
                </a:solidFill>
                <a:round/>
              </a:ln>
              <a:effectLst/>
            </c:spPr>
          </c:errBars>
          <c:cat>
            <c:strRef>
              <c:f>Sheet1!$A$2:$A$3</c:f>
              <c:strCache>
                <c:ptCount val="2"/>
                <c:pt idx="0">
                  <c:v>Spark Streaming</c:v>
                </c:pt>
                <c:pt idx="1">
                  <c:v>Kafka Streams</c:v>
                </c:pt>
              </c:strCache>
            </c:strRef>
          </c:cat>
          <c:val>
            <c:numRef>
              <c:f>Sheet1!$D$2:$D$3</c:f>
              <c:numCache>
                <c:formatCode>0</c:formatCode>
                <c:ptCount val="2"/>
                <c:pt idx="0">
                  <c:v>25667</c:v>
                </c:pt>
                <c:pt idx="1">
                  <c:v>137056.6</c:v>
                </c:pt>
              </c:numCache>
            </c:numRef>
          </c:val>
          <c:extLst>
            <c:ext xmlns:c16="http://schemas.microsoft.com/office/drawing/2014/chart" uri="{C3380CC4-5D6E-409C-BE32-E72D297353CC}">
              <c16:uniqueId val="{00000002-FE92-4F4D-8EF9-552CB5FE4859}"/>
            </c:ext>
          </c:extLst>
        </c:ser>
        <c:dLbls>
          <c:showLegendKey val="0"/>
          <c:showVal val="0"/>
          <c:showCatName val="0"/>
          <c:showSerName val="0"/>
          <c:showPercent val="0"/>
          <c:showBubbleSize val="0"/>
        </c:dLbls>
        <c:gapWidth val="200"/>
        <c:overlap val="-25"/>
        <c:axId val="760550735"/>
        <c:axId val="667041791"/>
      </c:barChart>
      <c:catAx>
        <c:axId val="76055073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0"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dk1">
                    <a:lumMod val="65000"/>
                    <a:lumOff val="35000"/>
                  </a:schemeClr>
                </a:solidFill>
                <a:latin typeface="Gill Sans MT" panose="020B0502020104020203" pitchFamily="34" charset="0"/>
                <a:ea typeface="+mn-ea"/>
                <a:cs typeface="+mn-cs"/>
              </a:defRPr>
            </a:pPr>
            <a:endParaRPr lang="en-US"/>
          </a:p>
        </c:txPr>
        <c:crossAx val="667041791"/>
        <c:crosses val="autoZero"/>
        <c:auto val="1"/>
        <c:lblAlgn val="ctr"/>
        <c:lblOffset val="100"/>
        <c:noMultiLvlLbl val="0"/>
      </c:catAx>
      <c:valAx>
        <c:axId val="667041791"/>
        <c:scaling>
          <c:orientation val="minMax"/>
          <c:max val="15000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65000"/>
                    <a:lumOff val="35000"/>
                  </a:schemeClr>
                </a:solidFill>
                <a:latin typeface="Gill Sans MT" panose="020B0502020104020203" pitchFamily="34" charset="0"/>
                <a:ea typeface="+mn-ea"/>
                <a:cs typeface="+mn-cs"/>
              </a:defRPr>
            </a:pPr>
            <a:endParaRPr lang="en-US"/>
          </a:p>
        </c:txPr>
        <c:crossAx val="760550735"/>
        <c:crosses val="autoZero"/>
        <c:crossBetween val="between"/>
        <c:majorUnit val="50000"/>
        <c:minorUnit val="5000"/>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dk1">
                  <a:lumMod val="65000"/>
                  <a:lumOff val="35000"/>
                </a:schemeClr>
              </a:solidFill>
              <a:latin typeface="Gill Sans MT" panose="020B0502020104020203"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2000">
          <a:latin typeface="Gill Sans MT" panose="020B050202010402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800" b="1" i="0" u="none" strike="noStrike" kern="1200" cap="none" spc="0" normalizeH="0" baseline="0">
                <a:solidFill>
                  <a:schemeClr val="dk1">
                    <a:lumMod val="50000"/>
                    <a:lumOff val="50000"/>
                  </a:schemeClr>
                </a:solidFill>
                <a:latin typeface="Gill Sans MT" panose="020B0502020104020203" pitchFamily="34" charset="0"/>
                <a:ea typeface="+mj-ea"/>
                <a:cs typeface="+mj-cs"/>
              </a:defRPr>
            </a:pPr>
            <a:r>
              <a:rPr lang="en-US" sz="2800"/>
              <a:t>Throughput (records/second)</a:t>
            </a:r>
          </a:p>
        </c:rich>
      </c:tx>
      <c:overlay val="0"/>
      <c:spPr>
        <a:noFill/>
        <a:ln>
          <a:noFill/>
        </a:ln>
        <a:effectLst/>
      </c:spPr>
      <c:txPr>
        <a:bodyPr rot="0" spcFirstLastPara="1" vertOverflow="ellipsis" vert="horz" wrap="square" anchor="ctr" anchorCtr="1"/>
        <a:lstStyle/>
        <a:p>
          <a:pPr>
            <a:defRPr sz="2800" b="1" i="0" u="none" strike="noStrike" kern="1200" cap="none" spc="0" normalizeH="0" baseline="0">
              <a:solidFill>
                <a:schemeClr val="dk1">
                  <a:lumMod val="50000"/>
                  <a:lumOff val="50000"/>
                </a:schemeClr>
              </a:solidFill>
              <a:latin typeface="Gill Sans MT" panose="020B0502020104020203" pitchFamily="34" charset="0"/>
              <a:ea typeface="+mj-ea"/>
              <a:cs typeface="+mj-cs"/>
            </a:defRPr>
          </a:pPr>
          <a:endParaRPr lang="en-US"/>
        </a:p>
      </c:txPr>
    </c:title>
    <c:autoTitleDeleted val="0"/>
    <c:plotArea>
      <c:layout/>
      <c:barChart>
        <c:barDir val="bar"/>
        <c:grouping val="clustered"/>
        <c:varyColors val="1"/>
        <c:ser>
          <c:idx val="3"/>
          <c:order val="0"/>
          <c:tx>
            <c:strRef>
              <c:f>Latency!$H$1</c:f>
              <c:strCache>
                <c:ptCount val="1"/>
                <c:pt idx="0">
                  <c:v>throughput</c:v>
                </c:pt>
              </c:strCache>
            </c:strRef>
          </c:tx>
          <c:invertIfNegative val="0"/>
          <c:dPt>
            <c:idx val="0"/>
            <c:invertIfNegative val="0"/>
            <c:bubble3D val="0"/>
            <c:spPr>
              <a:solidFill>
                <a:schemeClr val="accent1">
                  <a:shade val="76000"/>
                </a:schemeClr>
              </a:solidFill>
              <a:ln>
                <a:noFill/>
              </a:ln>
              <a:effectLst/>
            </c:spPr>
            <c:extLst>
              <c:ext xmlns:c16="http://schemas.microsoft.com/office/drawing/2014/chart" uri="{C3380CC4-5D6E-409C-BE32-E72D297353CC}">
                <c16:uniqueId val="{00000000-DE36-4552-B52F-895C5F0C6AB9}"/>
              </c:ext>
            </c:extLst>
          </c:dPt>
          <c:dPt>
            <c:idx val="1"/>
            <c:invertIfNegative val="0"/>
            <c:bubble3D val="0"/>
            <c:spPr>
              <a:solidFill>
                <a:schemeClr val="accent1">
                  <a:tint val="77000"/>
                </a:schemeClr>
              </a:solidFill>
              <a:ln>
                <a:noFill/>
              </a:ln>
              <a:effectLst/>
            </c:spPr>
            <c:extLst>
              <c:ext xmlns:c16="http://schemas.microsoft.com/office/drawing/2014/chart" uri="{C3380CC4-5D6E-409C-BE32-E72D297353CC}">
                <c16:uniqueId val="{00000003-31A5-4638-A313-B462C5933F6A}"/>
              </c:ext>
            </c:extLst>
          </c:dPt>
          <c:dLbls>
            <c:spPr>
              <a:noFill/>
              <a:ln>
                <a:noFill/>
              </a:ln>
              <a:effectLst/>
            </c:spPr>
            <c:txPr>
              <a:bodyPr rot="0" spcFirstLastPara="1" vertOverflow="ellipsis" vert="horz" wrap="square" anchor="ctr" anchorCtr="1"/>
              <a:lstStyle/>
              <a:p>
                <a:pPr>
                  <a:defRPr sz="2800" b="0" i="0" u="none" strike="noStrike" kern="1200" baseline="0">
                    <a:solidFill>
                      <a:schemeClr val="bg1"/>
                    </a:solidFill>
                    <a:latin typeface="Gill Sans MT" panose="020B0502020104020203" pitchFamily="34"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percentage"/>
            <c:noEndCap val="0"/>
            <c:val val="50"/>
            <c:spPr>
              <a:noFill/>
              <a:ln w="9525" cap="flat" cmpd="sng" algn="ctr">
                <a:solidFill>
                  <a:schemeClr val="dk1">
                    <a:lumMod val="50000"/>
                    <a:lumOff val="50000"/>
                  </a:schemeClr>
                </a:solidFill>
                <a:round/>
              </a:ln>
              <a:effectLst/>
            </c:spPr>
          </c:errBars>
          <c:cat>
            <c:strRef>
              <c:f>Latency!$A$2:$A$3</c:f>
              <c:strCache>
                <c:ptCount val="2"/>
                <c:pt idx="0">
                  <c:v>Spark Streaming</c:v>
                </c:pt>
                <c:pt idx="1">
                  <c:v>Kafka Streams</c:v>
                </c:pt>
              </c:strCache>
            </c:strRef>
          </c:cat>
          <c:val>
            <c:numRef>
              <c:f>Latency!$H$2:$H$3</c:f>
              <c:numCache>
                <c:formatCode>0</c:formatCode>
                <c:ptCount val="2"/>
                <c:pt idx="0">
                  <c:v>2088986.4079321981</c:v>
                </c:pt>
                <c:pt idx="1">
                  <c:v>3646.1274138680683</c:v>
                </c:pt>
              </c:numCache>
            </c:numRef>
          </c:val>
          <c:extLst>
            <c:ext xmlns:c16="http://schemas.microsoft.com/office/drawing/2014/chart" uri="{C3380CC4-5D6E-409C-BE32-E72D297353CC}">
              <c16:uniqueId val="{00000000-9877-4782-A0BC-F1FA4963458D}"/>
            </c:ext>
          </c:extLst>
        </c:ser>
        <c:dLbls>
          <c:showLegendKey val="0"/>
          <c:showVal val="0"/>
          <c:showCatName val="0"/>
          <c:showSerName val="0"/>
          <c:showPercent val="0"/>
          <c:showBubbleSize val="0"/>
        </c:dLbls>
        <c:gapWidth val="61"/>
        <c:axId val="760550735"/>
        <c:axId val="667041791"/>
      </c:barChart>
      <c:catAx>
        <c:axId val="760550735"/>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0"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dk1">
                    <a:lumMod val="65000"/>
                    <a:lumOff val="35000"/>
                  </a:schemeClr>
                </a:solidFill>
                <a:latin typeface="Gill Sans MT" panose="020B0502020104020203" pitchFamily="34" charset="0"/>
                <a:ea typeface="+mn-ea"/>
                <a:cs typeface="+mn-cs"/>
              </a:defRPr>
            </a:pPr>
            <a:endParaRPr lang="en-US"/>
          </a:p>
        </c:txPr>
        <c:crossAx val="667041791"/>
        <c:crosses val="autoZero"/>
        <c:auto val="1"/>
        <c:lblAlgn val="ctr"/>
        <c:lblOffset val="100"/>
        <c:noMultiLvlLbl val="0"/>
      </c:catAx>
      <c:valAx>
        <c:axId val="667041791"/>
        <c:scaling>
          <c:logBase val="10"/>
          <c:orientation val="minMax"/>
        </c:scaling>
        <c:delete val="0"/>
        <c:axPos val="b"/>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dk1">
                    <a:lumMod val="65000"/>
                    <a:lumOff val="35000"/>
                  </a:schemeClr>
                </a:solidFill>
                <a:latin typeface="Gill Sans MT" panose="020B0502020104020203" pitchFamily="34" charset="0"/>
                <a:ea typeface="+mn-ea"/>
                <a:cs typeface="+mn-cs"/>
              </a:defRPr>
            </a:pPr>
            <a:endParaRPr lang="en-US"/>
          </a:p>
        </c:txPr>
        <c:crossAx val="76055073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latin typeface="Gill Sans MT" panose="020B05020201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1249831" y="209600"/>
            <a:ext cx="20168855" cy="2103194"/>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4500" b="0">
                <a:latin typeface="Futura Hv" pitchFamily="34" charset="0"/>
                <a:cs typeface="+mn-cs"/>
              </a:defRPr>
            </a:lvl1pPr>
          </a:lstStyle>
          <a:p>
            <a:pPr>
              <a:defRPr/>
            </a:pPr>
            <a:r>
              <a:rPr lang="en-US"/>
              <a:t>Presentation Title</a:t>
            </a:r>
          </a:p>
        </p:txBody>
      </p:sp>
      <p:sp>
        <p:nvSpPr>
          <p:cNvPr id="126982" name="Line 6"/>
          <p:cNvSpPr>
            <a:spLocks noChangeShapeType="1"/>
          </p:cNvSpPr>
          <p:nvPr/>
        </p:nvSpPr>
        <p:spPr bwMode="auto">
          <a:xfrm>
            <a:off x="1606925" y="41348381"/>
            <a:ext cx="27152758" cy="0"/>
          </a:xfrm>
          <a:prstGeom prst="line">
            <a:avLst/>
          </a:prstGeom>
          <a:noFill/>
          <a:ln w="6350">
            <a:solidFill>
              <a:schemeClr val="tx1"/>
            </a:solidFill>
            <a:round/>
            <a:headEnd/>
            <a:tailEnd/>
          </a:ln>
          <a:effectLst/>
        </p:spPr>
        <p:txBody>
          <a:bodyPr lIns="410462" tIns="205233" rIns="410462" bIns="205233"/>
          <a:lstStyle/>
          <a:p>
            <a:pPr>
              <a:defRPr/>
            </a:pPr>
            <a:endParaRPr lang="en-US">
              <a:cs typeface="+mn-cs"/>
            </a:endParaRPr>
          </a:p>
        </p:txBody>
      </p:sp>
      <p:sp>
        <p:nvSpPr>
          <p:cNvPr id="126985" name="Rectangle 9"/>
          <p:cNvSpPr>
            <a:spLocks noGrp="1" noChangeArrowheads="1"/>
          </p:cNvSpPr>
          <p:nvPr>
            <p:ph type="sldNum" sz="quarter" idx="3"/>
          </p:nvPr>
        </p:nvSpPr>
        <p:spPr bwMode="auto">
          <a:xfrm>
            <a:off x="27434323" y="41261660"/>
            <a:ext cx="1689325"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algn="r" defTabSz="4204376">
              <a:defRPr sz="3600" b="0">
                <a:cs typeface="+mn-cs"/>
              </a:defRPr>
            </a:lvl1pPr>
          </a:lstStyle>
          <a:p>
            <a:pPr>
              <a:defRPr/>
            </a:pPr>
            <a:fld id="{CB7F3813-D5F7-4779-A1EE-001B3C36DB3E}" type="slidenum">
              <a:rPr lang="en-US"/>
              <a:pPr>
                <a:defRPr/>
              </a:pPr>
              <a:t>‹#›</a:t>
            </a:fld>
            <a:endParaRPr lang="en-US"/>
          </a:p>
        </p:txBody>
      </p:sp>
      <p:sp>
        <p:nvSpPr>
          <p:cNvPr id="126986" name="Rectangle 10"/>
          <p:cNvSpPr>
            <a:spLocks noGrp="1" noChangeArrowheads="1"/>
          </p:cNvSpPr>
          <p:nvPr>
            <p:ph type="ftr" sz="quarter" idx="2"/>
          </p:nvPr>
        </p:nvSpPr>
        <p:spPr bwMode="auto">
          <a:xfrm>
            <a:off x="1208626" y="41261660"/>
            <a:ext cx="25614510"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3600" b="0">
                <a:latin typeface="Futura Hv" pitchFamily="34" charset="0"/>
                <a:cs typeface="+mn-cs"/>
              </a:defRPr>
            </a:lvl1pPr>
          </a:lstStyle>
          <a:p>
            <a:pPr>
              <a:defRPr/>
            </a:pPr>
            <a:endParaRPr lang="en-US"/>
          </a:p>
        </p:txBody>
      </p:sp>
    </p:spTree>
    <p:extLst>
      <p:ext uri="{BB962C8B-B14F-4D97-AF65-F5344CB8AC3E}">
        <p14:creationId xmlns:p14="http://schemas.microsoft.com/office/powerpoint/2010/main" val="2752417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1256694" y="1047988"/>
            <a:ext cx="11186604" cy="1409356"/>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4500" b="0">
                <a:latin typeface="Futura Hv" pitchFamily="34" charset="0"/>
                <a:cs typeface="+mn-cs"/>
              </a:defRPr>
            </a:lvl1pPr>
          </a:lstStyle>
          <a:p>
            <a:pPr>
              <a:defRPr/>
            </a:pPr>
            <a:r>
              <a:rPr lang="en-US"/>
              <a:t>Presentation Title</a:t>
            </a:r>
          </a:p>
        </p:txBody>
      </p:sp>
      <p:sp>
        <p:nvSpPr>
          <p:cNvPr id="3075" name="Rectangle 4"/>
          <p:cNvSpPr>
            <a:spLocks noGrp="1" noRot="1" noChangeAspect="1" noChangeArrowheads="1" noTextEdit="1"/>
          </p:cNvSpPr>
          <p:nvPr>
            <p:ph type="sldImg" idx="2"/>
          </p:nvPr>
        </p:nvSpPr>
        <p:spPr bwMode="auto">
          <a:xfrm>
            <a:off x="11442700" y="1198563"/>
            <a:ext cx="18940463" cy="12626975"/>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1112486" y="14772965"/>
            <a:ext cx="27770805" cy="25953859"/>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20" name="Line 8"/>
          <p:cNvSpPr>
            <a:spLocks noChangeShapeType="1"/>
          </p:cNvSpPr>
          <p:nvPr/>
        </p:nvSpPr>
        <p:spPr bwMode="auto">
          <a:xfrm>
            <a:off x="1606925" y="41348381"/>
            <a:ext cx="27152758" cy="0"/>
          </a:xfrm>
          <a:prstGeom prst="line">
            <a:avLst/>
          </a:prstGeom>
          <a:noFill/>
          <a:ln w="6350">
            <a:solidFill>
              <a:schemeClr val="tx1"/>
            </a:solidFill>
            <a:round/>
            <a:headEnd/>
            <a:tailEnd/>
          </a:ln>
          <a:effectLst/>
        </p:spPr>
        <p:txBody>
          <a:bodyPr lIns="410462" tIns="205233" rIns="410462" bIns="205233"/>
          <a:lstStyle/>
          <a:p>
            <a:pPr>
              <a:defRPr/>
            </a:pPr>
            <a:endParaRPr lang="en-US">
              <a:cs typeface="+mn-cs"/>
            </a:endParaRPr>
          </a:p>
        </p:txBody>
      </p:sp>
      <p:sp>
        <p:nvSpPr>
          <p:cNvPr id="38927" name="Rectangle 15"/>
          <p:cNvSpPr>
            <a:spLocks noGrp="1" noChangeArrowheads="1"/>
          </p:cNvSpPr>
          <p:nvPr>
            <p:ph type="ftr" sz="quarter" idx="4"/>
          </p:nvPr>
        </p:nvSpPr>
        <p:spPr bwMode="auto">
          <a:xfrm>
            <a:off x="1222361" y="41167702"/>
            <a:ext cx="25628250" cy="1040756"/>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defTabSz="4204376">
              <a:defRPr sz="3600" b="0">
                <a:latin typeface="Futura Hv" pitchFamily="34" charset="0"/>
                <a:cs typeface="+mn-cs"/>
              </a:defRPr>
            </a:lvl1pPr>
          </a:lstStyle>
          <a:p>
            <a:pPr>
              <a:defRPr/>
            </a:pPr>
            <a:endParaRPr lang="en-US"/>
          </a:p>
        </p:txBody>
      </p:sp>
      <p:sp>
        <p:nvSpPr>
          <p:cNvPr id="38928" name="Rectangle 16"/>
          <p:cNvSpPr>
            <a:spLocks noGrp="1" noChangeArrowheads="1"/>
          </p:cNvSpPr>
          <p:nvPr>
            <p:ph type="sldNum" sz="quarter" idx="5"/>
          </p:nvPr>
        </p:nvSpPr>
        <p:spPr bwMode="auto">
          <a:xfrm>
            <a:off x="27399988" y="41218301"/>
            <a:ext cx="1682455" cy="990161"/>
          </a:xfrm>
          <a:prstGeom prst="rect">
            <a:avLst/>
          </a:prstGeom>
          <a:noFill/>
          <a:ln w="9525">
            <a:noFill/>
            <a:miter lim="800000"/>
            <a:headEnd/>
            <a:tailEnd/>
          </a:ln>
          <a:effectLst/>
        </p:spPr>
        <p:txBody>
          <a:bodyPr vert="horz" wrap="square" lIns="420078" tIns="210037" rIns="420078" bIns="210037" numCol="1" anchor="t" anchorCtr="0" compatLnSpc="1">
            <a:prstTxWarp prst="textNoShape">
              <a:avLst/>
            </a:prstTxWarp>
          </a:bodyPr>
          <a:lstStyle>
            <a:lvl1pPr algn="r" defTabSz="4204376">
              <a:defRPr sz="3600" b="0">
                <a:cs typeface="+mn-cs"/>
              </a:defRPr>
            </a:lvl1pPr>
          </a:lstStyle>
          <a:p>
            <a:pPr>
              <a:defRPr/>
            </a:pPr>
            <a:fld id="{B21548C0-C2E3-4791-A7BF-DFB2B55EBA5A}" type="slidenum">
              <a:rPr lang="en-US"/>
              <a:pPr>
                <a:defRPr/>
              </a:pPr>
              <a:t>‹#›</a:t>
            </a:fld>
            <a:endParaRPr lang="en-US"/>
          </a:p>
        </p:txBody>
      </p:sp>
    </p:spTree>
    <p:extLst>
      <p:ext uri="{BB962C8B-B14F-4D97-AF65-F5344CB8AC3E}">
        <p14:creationId xmlns:p14="http://schemas.microsoft.com/office/powerpoint/2010/main" val="1520200418"/>
      </p:ext>
    </p:extLst>
  </p:cSld>
  <p:clrMap bg1="lt1" tx1="dk1" bg2="lt2" tx2="dk2" accent1="accent1" accent2="accent2" accent3="accent3" accent4="accent4" accent5="accent5" accent6="accent6" hlink="hlink" folHlink="folHlink"/>
  <p:hf ftr="0" dt="0"/>
  <p:notesStyle>
    <a:lvl1pPr marL="91711" indent="-91711" algn="l" rtl="0" eaLnBrk="0" fontAlgn="base" hangingPunct="0">
      <a:lnSpc>
        <a:spcPct val="90000"/>
      </a:lnSpc>
      <a:spcBef>
        <a:spcPct val="30000"/>
      </a:spcBef>
      <a:spcAft>
        <a:spcPct val="10000"/>
      </a:spcAft>
      <a:buChar char="•"/>
      <a:defRPr sz="1000" kern="1200">
        <a:solidFill>
          <a:schemeClr val="tx1"/>
        </a:solidFill>
        <a:latin typeface="Futura Bk" pitchFamily="34" charset="0"/>
        <a:ea typeface="+mn-ea"/>
        <a:cs typeface="+mn-cs"/>
      </a:defRPr>
    </a:lvl1pPr>
    <a:lvl2pPr marL="277716" indent="-91711" algn="l" rtl="0" eaLnBrk="0" fontAlgn="base" hangingPunct="0">
      <a:lnSpc>
        <a:spcPct val="90000"/>
      </a:lnSpc>
      <a:spcBef>
        <a:spcPct val="10000"/>
      </a:spcBef>
      <a:spcAft>
        <a:spcPct val="10000"/>
      </a:spcAft>
      <a:buChar char="•"/>
      <a:defRPr sz="800" kern="1200">
        <a:solidFill>
          <a:schemeClr val="tx1"/>
        </a:solidFill>
        <a:latin typeface="Futura Bk" pitchFamily="34" charset="0"/>
        <a:ea typeface="+mn-ea"/>
        <a:cs typeface="+mn-cs"/>
      </a:defRPr>
    </a:lvl2pPr>
    <a:lvl3pPr marL="463720"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3pPr>
    <a:lvl4pPr marL="649725"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4pPr>
    <a:lvl5pPr marL="835728" indent="-91711" algn="l" rtl="0" eaLnBrk="0" fontAlgn="base" hangingPunct="0">
      <a:lnSpc>
        <a:spcPct val="90000"/>
      </a:lnSpc>
      <a:spcBef>
        <a:spcPct val="10000"/>
      </a:spcBef>
      <a:spcAft>
        <a:spcPct val="10000"/>
      </a:spcAft>
      <a:buChar char="•"/>
      <a:defRPr sz="700" kern="1200">
        <a:solidFill>
          <a:schemeClr val="tx1"/>
        </a:solidFill>
        <a:latin typeface="Futura Bk" pitchFamily="34" charset="0"/>
        <a:ea typeface="+mn-ea"/>
        <a:cs typeface="+mn-cs"/>
      </a:defRPr>
    </a:lvl5pPr>
    <a:lvl6pPr marL="1859924" algn="l" defTabSz="743969" rtl="0" eaLnBrk="1" latinLnBrk="0" hangingPunct="1">
      <a:defRPr sz="1000" kern="1200">
        <a:solidFill>
          <a:schemeClr val="tx1"/>
        </a:solidFill>
        <a:latin typeface="+mn-lt"/>
        <a:ea typeface="+mn-ea"/>
        <a:cs typeface="+mn-cs"/>
      </a:defRPr>
    </a:lvl6pPr>
    <a:lvl7pPr marL="2231908" algn="l" defTabSz="743969" rtl="0" eaLnBrk="1" latinLnBrk="0" hangingPunct="1">
      <a:defRPr sz="1000" kern="1200">
        <a:solidFill>
          <a:schemeClr val="tx1"/>
        </a:solidFill>
        <a:latin typeface="+mn-lt"/>
        <a:ea typeface="+mn-ea"/>
        <a:cs typeface="+mn-cs"/>
      </a:defRPr>
    </a:lvl7pPr>
    <a:lvl8pPr marL="2603895" algn="l" defTabSz="743969" rtl="0" eaLnBrk="1" latinLnBrk="0" hangingPunct="1">
      <a:defRPr sz="1000" kern="1200">
        <a:solidFill>
          <a:schemeClr val="tx1"/>
        </a:solidFill>
        <a:latin typeface="+mn-lt"/>
        <a:ea typeface="+mn-ea"/>
        <a:cs typeface="+mn-cs"/>
      </a:defRPr>
    </a:lvl8pPr>
    <a:lvl9pPr marL="2975877" algn="l" defTabSz="74396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p:txBody>
          <a:bodyPr/>
          <a:lstStyle/>
          <a:p>
            <a:pPr>
              <a:defRPr/>
            </a:pPr>
            <a:r>
              <a:rPr lang="en-US"/>
              <a:t>Presentation Title</a:t>
            </a:r>
          </a:p>
        </p:txBody>
      </p:sp>
      <p:sp>
        <p:nvSpPr>
          <p:cNvPr id="4099" name="Rectangle 16"/>
          <p:cNvSpPr>
            <a:spLocks noGrp="1" noChangeArrowheads="1"/>
          </p:cNvSpPr>
          <p:nvPr>
            <p:ph type="sldNum" sz="quarter" idx="5"/>
          </p:nvPr>
        </p:nvSpPr>
        <p:spPr/>
        <p:txBody>
          <a:bodyPr/>
          <a:lstStyle/>
          <a:p>
            <a:pPr>
              <a:defRPr/>
            </a:pPr>
            <a:fld id="{54F0161E-A51C-4D0D-9EBE-28B6818ABFC0}" type="slidenum">
              <a:rPr lang="en-US" smtClean="0"/>
              <a:pPr>
                <a:defRPr/>
              </a:pPr>
              <a:t>1</a:t>
            </a:fld>
            <a:endParaRPr lang="en-US"/>
          </a:p>
        </p:txBody>
      </p:sp>
      <p:sp>
        <p:nvSpPr>
          <p:cNvPr id="4100" name="Rectangle 2"/>
          <p:cNvSpPr>
            <a:spLocks noGrp="1" noRot="1" noChangeAspect="1" noChangeArrowheads="1" noTextEdit="1"/>
          </p:cNvSpPr>
          <p:nvPr>
            <p:ph type="sldImg"/>
          </p:nvPr>
        </p:nvSpPr>
        <p:spPr>
          <a:xfrm>
            <a:off x="11442700" y="1198563"/>
            <a:ext cx="18940463" cy="12626975"/>
          </a:xfrm>
          <a:ln/>
        </p:spPr>
      </p:sp>
      <p:sp>
        <p:nvSpPr>
          <p:cNvPr id="4101"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2" y="6817519"/>
            <a:ext cx="27980641" cy="4704161"/>
          </a:xfrm>
          <a:prstGeom prst="rect">
            <a:avLst/>
          </a:prstGeom>
        </p:spPr>
        <p:txBody>
          <a:bodyPr lIns="74398" tIns="37198" rIns="74398" bIns="37198"/>
          <a:lstStyle/>
          <a:p>
            <a:r>
              <a:rPr lang="en-US"/>
              <a:t>Click to edit Master title style</a:t>
            </a:r>
          </a:p>
        </p:txBody>
      </p:sp>
      <p:sp>
        <p:nvSpPr>
          <p:cNvPr id="3" name="Subtitle 2"/>
          <p:cNvSpPr>
            <a:spLocks noGrp="1"/>
          </p:cNvSpPr>
          <p:nvPr>
            <p:ph type="subTitle" idx="1"/>
          </p:nvPr>
        </p:nvSpPr>
        <p:spPr>
          <a:xfrm>
            <a:off x="4937762" y="12436082"/>
            <a:ext cx="23042880" cy="5607845"/>
          </a:xfrm>
          <a:prstGeom prst="rect">
            <a:avLst/>
          </a:prstGeom>
        </p:spPr>
        <p:txBody>
          <a:bodyPr lIns="74398" tIns="37198" rIns="74398" bIns="37198"/>
          <a:lstStyle>
            <a:lvl1pPr marL="0" indent="0" algn="ctr">
              <a:buNone/>
              <a:defRPr/>
            </a:lvl1pPr>
            <a:lvl2pPr marL="371985" indent="0" algn="ctr">
              <a:buNone/>
              <a:defRPr/>
            </a:lvl2pPr>
            <a:lvl3pPr marL="743969" indent="0" algn="ctr">
              <a:buNone/>
              <a:defRPr/>
            </a:lvl3pPr>
            <a:lvl4pPr marL="1115954" indent="0" algn="ctr">
              <a:buNone/>
              <a:defRPr/>
            </a:lvl4pPr>
            <a:lvl5pPr marL="1487940" indent="0" algn="ctr">
              <a:buNone/>
              <a:defRPr/>
            </a:lvl5pPr>
            <a:lvl6pPr marL="1859924" indent="0" algn="ctr">
              <a:buNone/>
              <a:defRPr/>
            </a:lvl6pPr>
            <a:lvl7pPr marL="2231908" indent="0" algn="ctr">
              <a:buNone/>
              <a:defRPr/>
            </a:lvl7pPr>
            <a:lvl8pPr marL="2603895" indent="0" algn="ctr">
              <a:buNone/>
              <a:defRPr/>
            </a:lvl8pPr>
            <a:lvl9pPr marL="2975877"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Vertical Text Placeholder 2"/>
          <p:cNvSpPr>
            <a:spLocks noGrp="1"/>
          </p:cNvSpPr>
          <p:nvPr>
            <p:ph type="body" orient="vert" idx="1"/>
          </p:nvPr>
        </p:nvSpPr>
        <p:spPr>
          <a:xfrm>
            <a:off x="1645922" y="5120881"/>
            <a:ext cx="29626560" cy="14482762"/>
          </a:xfrm>
          <a:prstGeom prst="rect">
            <a:avLst/>
          </a:prstGeom>
        </p:spPr>
        <p:txBody>
          <a:bodyPr vert="eaVert"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1" y="878685"/>
            <a:ext cx="7406640" cy="18724960"/>
          </a:xfrm>
          <a:prstGeom prst="rect">
            <a:avLst/>
          </a:prstGeom>
        </p:spPr>
        <p:txBody>
          <a:bodyPr vert="eaVert" lIns="74398" tIns="37198" rIns="74398" bIns="37198"/>
          <a:lstStyle/>
          <a:p>
            <a:r>
              <a:rPr lang="en-US"/>
              <a:t>Click to edit Master title style</a:t>
            </a:r>
          </a:p>
        </p:txBody>
      </p:sp>
      <p:sp>
        <p:nvSpPr>
          <p:cNvPr id="3" name="Vertical Text Placeholder 2"/>
          <p:cNvSpPr>
            <a:spLocks noGrp="1"/>
          </p:cNvSpPr>
          <p:nvPr>
            <p:ph type="body" orient="vert" idx="1"/>
          </p:nvPr>
        </p:nvSpPr>
        <p:spPr>
          <a:xfrm>
            <a:off x="1645921" y="878685"/>
            <a:ext cx="22082760" cy="18724960"/>
          </a:xfrm>
          <a:prstGeom prst="rect">
            <a:avLst/>
          </a:prstGeom>
        </p:spPr>
        <p:txBody>
          <a:bodyPr vert="eaVert"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645922" y="878685"/>
            <a:ext cx="29626560" cy="18724960"/>
          </a:xfrm>
          <a:prstGeom prst="rect">
            <a:avLst/>
          </a:prstGeom>
        </p:spPr>
        <p:txBody>
          <a:bodyPr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Content Placeholder 2"/>
          <p:cNvSpPr>
            <a:spLocks noGrp="1"/>
          </p:cNvSpPr>
          <p:nvPr>
            <p:ph idx="1"/>
          </p:nvPr>
        </p:nvSpPr>
        <p:spPr>
          <a:xfrm>
            <a:off x="1645922" y="5120881"/>
            <a:ext cx="29626560" cy="14482762"/>
          </a:xfrm>
          <a:prstGeom prst="rect">
            <a:avLst/>
          </a:prstGeom>
        </p:spPr>
        <p:txBody>
          <a:bodyPr lIns="74398" tIns="37198" rIns="74398" bIns="3719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766"/>
            <a:ext cx="27980641" cy="4358879"/>
          </a:xfrm>
          <a:prstGeom prst="rect">
            <a:avLst/>
          </a:prstGeom>
        </p:spPr>
        <p:txBody>
          <a:bodyPr lIns="74398" tIns="37198" rIns="74398" bIns="37198"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600326" y="9301166"/>
            <a:ext cx="27980641" cy="4800600"/>
          </a:xfrm>
          <a:prstGeom prst="rect">
            <a:avLst/>
          </a:prstGeom>
        </p:spPr>
        <p:txBody>
          <a:bodyPr lIns="74398" tIns="37198" rIns="74398" bIns="37198" anchor="b"/>
          <a:lstStyle>
            <a:lvl1pPr marL="0" indent="0">
              <a:buNone/>
              <a:defRPr sz="1600"/>
            </a:lvl1pPr>
            <a:lvl2pPr marL="371985" indent="0">
              <a:buNone/>
              <a:defRPr sz="1400"/>
            </a:lvl2pPr>
            <a:lvl3pPr marL="743969" indent="0">
              <a:buNone/>
              <a:defRPr sz="1300"/>
            </a:lvl3pPr>
            <a:lvl4pPr marL="1115954" indent="0">
              <a:buNone/>
              <a:defRPr sz="1200"/>
            </a:lvl4pPr>
            <a:lvl5pPr marL="1487940" indent="0">
              <a:buNone/>
              <a:defRPr sz="1200"/>
            </a:lvl5pPr>
            <a:lvl6pPr marL="1859924" indent="0">
              <a:buNone/>
              <a:defRPr sz="1200"/>
            </a:lvl6pPr>
            <a:lvl7pPr marL="2231908" indent="0">
              <a:buNone/>
              <a:defRPr sz="1200"/>
            </a:lvl7pPr>
            <a:lvl8pPr marL="2603895" indent="0">
              <a:buNone/>
              <a:defRPr sz="1200"/>
            </a:lvl8pPr>
            <a:lvl9pPr marL="2975877" indent="0">
              <a:buNone/>
              <a:defRPr sz="12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
        <p:nvSpPr>
          <p:cNvPr id="3" name="Content Placeholder 2"/>
          <p:cNvSpPr>
            <a:spLocks noGrp="1"/>
          </p:cNvSpPr>
          <p:nvPr>
            <p:ph sz="half" idx="1"/>
          </p:nvPr>
        </p:nvSpPr>
        <p:spPr>
          <a:xfrm>
            <a:off x="1645920" y="5120881"/>
            <a:ext cx="14744700" cy="14482762"/>
          </a:xfrm>
          <a:prstGeom prst="rect">
            <a:avLst/>
          </a:prstGeom>
        </p:spPr>
        <p:txBody>
          <a:bodyPr lIns="74398" tIns="37198" rIns="74398" bIns="37198"/>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7780" y="5120881"/>
            <a:ext cx="14744700" cy="14482762"/>
          </a:xfrm>
          <a:prstGeom prst="rect">
            <a:avLst/>
          </a:prstGeom>
        </p:spPr>
        <p:txBody>
          <a:bodyPr lIns="74398" tIns="37198" rIns="74398" bIns="37198"/>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lvl1pPr>
              <a:defRPr/>
            </a:lvl1pPr>
          </a:lstStyle>
          <a:p>
            <a:r>
              <a:rPr lang="en-US"/>
              <a:t>Click to edit Master title style</a:t>
            </a:r>
          </a:p>
        </p:txBody>
      </p:sp>
      <p:sp>
        <p:nvSpPr>
          <p:cNvPr id="3" name="Text Placeholder 2"/>
          <p:cNvSpPr>
            <a:spLocks noGrp="1"/>
          </p:cNvSpPr>
          <p:nvPr>
            <p:ph type="body" idx="1"/>
          </p:nvPr>
        </p:nvSpPr>
        <p:spPr>
          <a:xfrm>
            <a:off x="1645924" y="4912520"/>
            <a:ext cx="14544676" cy="2046685"/>
          </a:xfrm>
          <a:prstGeom prst="rect">
            <a:avLst/>
          </a:prstGeom>
        </p:spPr>
        <p:txBody>
          <a:bodyPr lIns="74398" tIns="37198" rIns="74398" bIns="37198" anchor="b"/>
          <a:lstStyle>
            <a:lvl1pPr marL="0" indent="0">
              <a:buNone/>
              <a:defRPr sz="1900" b="1"/>
            </a:lvl1pPr>
            <a:lvl2pPr marL="371985" indent="0">
              <a:buNone/>
              <a:defRPr sz="1600" b="1"/>
            </a:lvl2pPr>
            <a:lvl3pPr marL="743969" indent="0">
              <a:buNone/>
              <a:defRPr sz="1400" b="1"/>
            </a:lvl3pPr>
            <a:lvl4pPr marL="1115954" indent="0">
              <a:buNone/>
              <a:defRPr sz="1300" b="1"/>
            </a:lvl4pPr>
            <a:lvl5pPr marL="1487940" indent="0">
              <a:buNone/>
              <a:defRPr sz="1300" b="1"/>
            </a:lvl5pPr>
            <a:lvl6pPr marL="1859924" indent="0">
              <a:buNone/>
              <a:defRPr sz="1300" b="1"/>
            </a:lvl6pPr>
            <a:lvl7pPr marL="2231908" indent="0">
              <a:buNone/>
              <a:defRPr sz="1300" b="1"/>
            </a:lvl7pPr>
            <a:lvl8pPr marL="2603895" indent="0">
              <a:buNone/>
              <a:defRPr sz="1300" b="1"/>
            </a:lvl8pPr>
            <a:lvl9pPr marL="2975877" indent="0">
              <a:buNone/>
              <a:defRPr sz="1300" b="1"/>
            </a:lvl9pPr>
          </a:lstStyle>
          <a:p>
            <a:pPr lvl="0"/>
            <a:r>
              <a:rPr lang="en-US"/>
              <a:t>Click to edit Master text styles</a:t>
            </a:r>
          </a:p>
        </p:txBody>
      </p:sp>
      <p:sp>
        <p:nvSpPr>
          <p:cNvPr id="4" name="Content Placeholder 3"/>
          <p:cNvSpPr>
            <a:spLocks noGrp="1"/>
          </p:cNvSpPr>
          <p:nvPr>
            <p:ph sz="half" idx="2"/>
          </p:nvPr>
        </p:nvSpPr>
        <p:spPr>
          <a:xfrm>
            <a:off x="1645924" y="6959204"/>
            <a:ext cx="14544676" cy="12644438"/>
          </a:xfrm>
          <a:prstGeom prst="rect">
            <a:avLst/>
          </a:prstGeom>
        </p:spPr>
        <p:txBody>
          <a:bodyPr lIns="74398" tIns="37198" rIns="74398" bIns="37198"/>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4912520"/>
            <a:ext cx="14550390" cy="2046685"/>
          </a:xfrm>
          <a:prstGeom prst="rect">
            <a:avLst/>
          </a:prstGeom>
        </p:spPr>
        <p:txBody>
          <a:bodyPr lIns="74398" tIns="37198" rIns="74398" bIns="37198" anchor="b"/>
          <a:lstStyle>
            <a:lvl1pPr marL="0" indent="0">
              <a:buNone/>
              <a:defRPr sz="1900" b="1"/>
            </a:lvl1pPr>
            <a:lvl2pPr marL="371985" indent="0">
              <a:buNone/>
              <a:defRPr sz="1600" b="1"/>
            </a:lvl2pPr>
            <a:lvl3pPr marL="743969" indent="0">
              <a:buNone/>
              <a:defRPr sz="1400" b="1"/>
            </a:lvl3pPr>
            <a:lvl4pPr marL="1115954" indent="0">
              <a:buNone/>
              <a:defRPr sz="1300" b="1"/>
            </a:lvl4pPr>
            <a:lvl5pPr marL="1487940" indent="0">
              <a:buNone/>
              <a:defRPr sz="1300" b="1"/>
            </a:lvl5pPr>
            <a:lvl6pPr marL="1859924" indent="0">
              <a:buNone/>
              <a:defRPr sz="1300" b="1"/>
            </a:lvl6pPr>
            <a:lvl7pPr marL="2231908" indent="0">
              <a:buNone/>
              <a:defRPr sz="1300" b="1"/>
            </a:lvl7pPr>
            <a:lvl8pPr marL="2603895" indent="0">
              <a:buNone/>
              <a:defRPr sz="1300" b="1"/>
            </a:lvl8pPr>
            <a:lvl9pPr marL="2975877"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6722091" y="6959204"/>
            <a:ext cx="14550390" cy="12644438"/>
          </a:xfrm>
          <a:prstGeom prst="rect">
            <a:avLst/>
          </a:prstGeom>
        </p:spPr>
        <p:txBody>
          <a:bodyPr lIns="74398" tIns="37198" rIns="74398" bIns="37198"/>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922" y="878682"/>
            <a:ext cx="29626560" cy="3657600"/>
          </a:xfrm>
          <a:prstGeom prst="rect">
            <a:avLst/>
          </a:prstGeom>
        </p:spPr>
        <p:txBody>
          <a:bodyPr lIns="74398" tIns="37198" rIns="74398" bIns="37198"/>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922"/>
            <a:ext cx="10829927" cy="3718323"/>
          </a:xfrm>
          <a:prstGeom prst="rect">
            <a:avLst/>
          </a:prstGeom>
        </p:spPr>
        <p:txBody>
          <a:bodyPr lIns="74398" tIns="37198" rIns="74398" bIns="37198" anchor="b"/>
          <a:lstStyle>
            <a:lvl1pPr algn="l">
              <a:defRPr sz="1600" b="1"/>
            </a:lvl1pPr>
          </a:lstStyle>
          <a:p>
            <a:r>
              <a:rPr lang="en-US"/>
              <a:t>Click to edit Master title style</a:t>
            </a:r>
          </a:p>
        </p:txBody>
      </p:sp>
      <p:sp>
        <p:nvSpPr>
          <p:cNvPr id="3" name="Content Placeholder 2"/>
          <p:cNvSpPr>
            <a:spLocks noGrp="1"/>
          </p:cNvSpPr>
          <p:nvPr>
            <p:ph idx="1"/>
          </p:nvPr>
        </p:nvSpPr>
        <p:spPr>
          <a:xfrm>
            <a:off x="12870182" y="873921"/>
            <a:ext cx="18402300" cy="18729723"/>
          </a:xfrm>
          <a:prstGeom prst="rect">
            <a:avLst/>
          </a:prstGeom>
        </p:spPr>
        <p:txBody>
          <a:bodyPr lIns="74398" tIns="37198" rIns="74398" bIns="37198"/>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241"/>
            <a:ext cx="10829927" cy="15011400"/>
          </a:xfrm>
          <a:prstGeom prst="rect">
            <a:avLst/>
          </a:prstGeom>
        </p:spPr>
        <p:txBody>
          <a:bodyPr lIns="74398" tIns="37198" rIns="74398" bIns="37198"/>
          <a:lstStyle>
            <a:lvl1pPr marL="0" indent="0">
              <a:buNone/>
              <a:defRPr sz="1200"/>
            </a:lvl1pPr>
            <a:lvl2pPr marL="371985" indent="0">
              <a:buNone/>
              <a:defRPr sz="1000"/>
            </a:lvl2pPr>
            <a:lvl3pPr marL="743969" indent="0">
              <a:buNone/>
              <a:defRPr sz="800"/>
            </a:lvl3pPr>
            <a:lvl4pPr marL="1115954" indent="0">
              <a:buNone/>
              <a:defRPr sz="700"/>
            </a:lvl4pPr>
            <a:lvl5pPr marL="1487940" indent="0">
              <a:buNone/>
              <a:defRPr sz="700"/>
            </a:lvl5pPr>
            <a:lvl6pPr marL="1859924" indent="0">
              <a:buNone/>
              <a:defRPr sz="700"/>
            </a:lvl6pPr>
            <a:lvl7pPr marL="2231908" indent="0">
              <a:buNone/>
              <a:defRPr sz="700"/>
            </a:lvl7pPr>
            <a:lvl8pPr marL="2603895" indent="0">
              <a:buNone/>
              <a:defRPr sz="700"/>
            </a:lvl8pPr>
            <a:lvl9pPr marL="2975877"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449"/>
            <a:ext cx="19751040" cy="1814513"/>
          </a:xfrm>
          <a:prstGeom prst="rect">
            <a:avLst/>
          </a:prstGeom>
        </p:spPr>
        <p:txBody>
          <a:bodyPr lIns="74398" tIns="37198" rIns="74398" bIns="37198" anchor="b"/>
          <a:lstStyle>
            <a:lvl1pPr algn="l">
              <a:defRPr sz="1600" b="1"/>
            </a:lvl1pPr>
          </a:lstStyle>
          <a:p>
            <a:r>
              <a:rPr lang="en-US"/>
              <a:t>Click to edit Master title style</a:t>
            </a:r>
          </a:p>
        </p:txBody>
      </p:sp>
      <p:sp>
        <p:nvSpPr>
          <p:cNvPr id="3" name="Picture Placeholder 2"/>
          <p:cNvSpPr>
            <a:spLocks noGrp="1"/>
          </p:cNvSpPr>
          <p:nvPr>
            <p:ph type="pic" idx="1"/>
          </p:nvPr>
        </p:nvSpPr>
        <p:spPr>
          <a:xfrm>
            <a:off x="6452236" y="1960960"/>
            <a:ext cx="19751040" cy="13167122"/>
          </a:xfrm>
          <a:prstGeom prst="rect">
            <a:avLst/>
          </a:prstGeom>
        </p:spPr>
        <p:txBody>
          <a:bodyPr lIns="74398" tIns="37198" rIns="74398" bIns="37198"/>
          <a:lstStyle>
            <a:lvl1pPr marL="0" indent="0">
              <a:buNone/>
              <a:defRPr sz="2500"/>
            </a:lvl1pPr>
            <a:lvl2pPr marL="371985" indent="0">
              <a:buNone/>
              <a:defRPr sz="2200"/>
            </a:lvl2pPr>
            <a:lvl3pPr marL="743969" indent="0">
              <a:buNone/>
              <a:defRPr sz="1900"/>
            </a:lvl3pPr>
            <a:lvl4pPr marL="1115954" indent="0">
              <a:buNone/>
              <a:defRPr sz="1600"/>
            </a:lvl4pPr>
            <a:lvl5pPr marL="1487940" indent="0">
              <a:buNone/>
              <a:defRPr sz="1600"/>
            </a:lvl5pPr>
            <a:lvl6pPr marL="1859924" indent="0">
              <a:buNone/>
              <a:defRPr sz="1600"/>
            </a:lvl6pPr>
            <a:lvl7pPr marL="2231908" indent="0">
              <a:buNone/>
              <a:defRPr sz="1600"/>
            </a:lvl7pPr>
            <a:lvl8pPr marL="2603895" indent="0">
              <a:buNone/>
              <a:defRPr sz="1600"/>
            </a:lvl8pPr>
            <a:lvl9pPr marL="2975877" indent="0">
              <a:buNone/>
              <a:defRPr sz="1600"/>
            </a:lvl9pPr>
          </a:lstStyle>
          <a:p>
            <a:pPr lvl="0"/>
            <a:endParaRPr lang="en-US" noProof="0"/>
          </a:p>
        </p:txBody>
      </p:sp>
      <p:sp>
        <p:nvSpPr>
          <p:cNvPr id="4" name="Text Placeholder 3"/>
          <p:cNvSpPr>
            <a:spLocks noGrp="1"/>
          </p:cNvSpPr>
          <p:nvPr>
            <p:ph type="body" sz="half" idx="2"/>
          </p:nvPr>
        </p:nvSpPr>
        <p:spPr>
          <a:xfrm>
            <a:off x="6452236" y="17175959"/>
            <a:ext cx="19751040" cy="2575323"/>
          </a:xfrm>
          <a:prstGeom prst="rect">
            <a:avLst/>
          </a:prstGeom>
        </p:spPr>
        <p:txBody>
          <a:bodyPr lIns="74398" tIns="37198" rIns="74398" bIns="37198"/>
          <a:lstStyle>
            <a:lvl1pPr marL="0" indent="0">
              <a:buNone/>
              <a:defRPr sz="1200"/>
            </a:lvl1pPr>
            <a:lvl2pPr marL="371985" indent="0">
              <a:buNone/>
              <a:defRPr sz="1000"/>
            </a:lvl2pPr>
            <a:lvl3pPr marL="743969" indent="0">
              <a:buNone/>
              <a:defRPr sz="800"/>
            </a:lvl3pPr>
            <a:lvl4pPr marL="1115954" indent="0">
              <a:buNone/>
              <a:defRPr sz="700"/>
            </a:lvl4pPr>
            <a:lvl5pPr marL="1487940" indent="0">
              <a:buNone/>
              <a:defRPr sz="700"/>
            </a:lvl5pPr>
            <a:lvl6pPr marL="1859924" indent="0">
              <a:buNone/>
              <a:defRPr sz="700"/>
            </a:lvl6pPr>
            <a:lvl7pPr marL="2231908" indent="0">
              <a:buNone/>
              <a:defRPr sz="700"/>
            </a:lvl7pPr>
            <a:lvl8pPr marL="2603895" indent="0">
              <a:buNone/>
              <a:defRPr sz="700"/>
            </a:lvl8pPr>
            <a:lvl9pPr marL="2975877"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77" name="Text Box 481"/>
          <p:cNvSpPr txBox="1">
            <a:spLocks noChangeArrowheads="1"/>
          </p:cNvSpPr>
          <p:nvPr/>
        </p:nvSpPr>
        <p:spPr bwMode="auto">
          <a:xfrm>
            <a:off x="26234709" y="20289525"/>
            <a:ext cx="4860504" cy="890730"/>
          </a:xfrm>
          <a:prstGeom prst="rect">
            <a:avLst/>
          </a:prstGeom>
          <a:noFill/>
          <a:ln w="9525">
            <a:noFill/>
            <a:miter lim="800000"/>
            <a:headEnd/>
            <a:tailEnd/>
          </a:ln>
          <a:effectLst/>
        </p:spPr>
        <p:txBody>
          <a:bodyPr wrap="none" lIns="74398" tIns="37198" rIns="74398" bIns="37198">
            <a:spAutoFit/>
          </a:bodyPr>
          <a:lstStyle/>
          <a:p>
            <a:pPr defTabSz="3061125">
              <a:defRPr/>
            </a:pPr>
            <a:r>
              <a:rPr lang="en-US" b="0">
                <a:solidFill>
                  <a:srgbClr val="A50021"/>
                </a:solidFill>
                <a:cs typeface="+mn-cs"/>
              </a:rPr>
              <a:t>HP Confidential</a:t>
            </a:r>
            <a:endParaRPr lang="en-US">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3060030" rtl="0" eaLnBrk="0" fontAlgn="base" hangingPunct="0">
        <a:lnSpc>
          <a:spcPct val="90000"/>
        </a:lnSpc>
        <a:spcBef>
          <a:spcPct val="0"/>
        </a:spcBef>
        <a:spcAft>
          <a:spcPct val="0"/>
        </a:spcAft>
        <a:defRPr sz="12100">
          <a:solidFill>
            <a:schemeClr val="tx2"/>
          </a:solidFill>
          <a:latin typeface="+mj-lt"/>
          <a:ea typeface="+mj-ea"/>
          <a:cs typeface="+mj-cs"/>
        </a:defRPr>
      </a:lvl1pPr>
      <a:lvl2pPr algn="l" defTabSz="3060030" rtl="0" eaLnBrk="0" fontAlgn="base" hangingPunct="0">
        <a:lnSpc>
          <a:spcPct val="90000"/>
        </a:lnSpc>
        <a:spcBef>
          <a:spcPct val="0"/>
        </a:spcBef>
        <a:spcAft>
          <a:spcPct val="0"/>
        </a:spcAft>
        <a:defRPr sz="12100">
          <a:solidFill>
            <a:schemeClr val="tx2"/>
          </a:solidFill>
          <a:latin typeface="Futura Bk" pitchFamily="34" charset="0"/>
        </a:defRPr>
      </a:lvl2pPr>
      <a:lvl3pPr algn="l" defTabSz="3060030" rtl="0" eaLnBrk="0" fontAlgn="base" hangingPunct="0">
        <a:lnSpc>
          <a:spcPct val="90000"/>
        </a:lnSpc>
        <a:spcBef>
          <a:spcPct val="0"/>
        </a:spcBef>
        <a:spcAft>
          <a:spcPct val="0"/>
        </a:spcAft>
        <a:defRPr sz="12100">
          <a:solidFill>
            <a:schemeClr val="tx2"/>
          </a:solidFill>
          <a:latin typeface="Futura Bk" pitchFamily="34" charset="0"/>
        </a:defRPr>
      </a:lvl3pPr>
      <a:lvl4pPr algn="l" defTabSz="3060030" rtl="0" eaLnBrk="0" fontAlgn="base" hangingPunct="0">
        <a:lnSpc>
          <a:spcPct val="90000"/>
        </a:lnSpc>
        <a:spcBef>
          <a:spcPct val="0"/>
        </a:spcBef>
        <a:spcAft>
          <a:spcPct val="0"/>
        </a:spcAft>
        <a:defRPr sz="12100">
          <a:solidFill>
            <a:schemeClr val="tx2"/>
          </a:solidFill>
          <a:latin typeface="Futura Bk" pitchFamily="34" charset="0"/>
        </a:defRPr>
      </a:lvl4pPr>
      <a:lvl5pPr algn="l" defTabSz="3060030" rtl="0" eaLnBrk="0" fontAlgn="base" hangingPunct="0">
        <a:lnSpc>
          <a:spcPct val="90000"/>
        </a:lnSpc>
        <a:spcBef>
          <a:spcPct val="0"/>
        </a:spcBef>
        <a:spcAft>
          <a:spcPct val="0"/>
        </a:spcAft>
        <a:defRPr sz="12100">
          <a:solidFill>
            <a:schemeClr val="tx2"/>
          </a:solidFill>
          <a:latin typeface="Futura Bk" pitchFamily="34" charset="0"/>
        </a:defRPr>
      </a:lvl5pPr>
      <a:lvl6pPr marL="371985" algn="l" defTabSz="3061125" rtl="0" fontAlgn="base">
        <a:lnSpc>
          <a:spcPct val="90000"/>
        </a:lnSpc>
        <a:spcBef>
          <a:spcPct val="0"/>
        </a:spcBef>
        <a:spcAft>
          <a:spcPct val="0"/>
        </a:spcAft>
        <a:defRPr sz="12100">
          <a:solidFill>
            <a:schemeClr val="tx2"/>
          </a:solidFill>
          <a:latin typeface="Futura Bk" pitchFamily="34" charset="0"/>
        </a:defRPr>
      </a:lvl6pPr>
      <a:lvl7pPr marL="743969" algn="l" defTabSz="3061125" rtl="0" fontAlgn="base">
        <a:lnSpc>
          <a:spcPct val="90000"/>
        </a:lnSpc>
        <a:spcBef>
          <a:spcPct val="0"/>
        </a:spcBef>
        <a:spcAft>
          <a:spcPct val="0"/>
        </a:spcAft>
        <a:defRPr sz="12100">
          <a:solidFill>
            <a:schemeClr val="tx2"/>
          </a:solidFill>
          <a:latin typeface="Futura Bk" pitchFamily="34" charset="0"/>
        </a:defRPr>
      </a:lvl7pPr>
      <a:lvl8pPr marL="1115954" algn="l" defTabSz="3061125" rtl="0" fontAlgn="base">
        <a:lnSpc>
          <a:spcPct val="90000"/>
        </a:lnSpc>
        <a:spcBef>
          <a:spcPct val="0"/>
        </a:spcBef>
        <a:spcAft>
          <a:spcPct val="0"/>
        </a:spcAft>
        <a:defRPr sz="12100">
          <a:solidFill>
            <a:schemeClr val="tx2"/>
          </a:solidFill>
          <a:latin typeface="Futura Bk" pitchFamily="34" charset="0"/>
        </a:defRPr>
      </a:lvl8pPr>
      <a:lvl9pPr marL="1487940" algn="l" defTabSz="3061125" rtl="0" fontAlgn="base">
        <a:lnSpc>
          <a:spcPct val="90000"/>
        </a:lnSpc>
        <a:spcBef>
          <a:spcPct val="0"/>
        </a:spcBef>
        <a:spcAft>
          <a:spcPct val="0"/>
        </a:spcAft>
        <a:defRPr sz="12100">
          <a:solidFill>
            <a:schemeClr val="tx2"/>
          </a:solidFill>
          <a:latin typeface="Futura Bk" pitchFamily="34" charset="0"/>
        </a:defRPr>
      </a:lvl9pPr>
    </p:titleStyle>
    <p:bodyStyle>
      <a:lvl1pPr marL="763394" indent="-763394" algn="l" defTabSz="3060030" rtl="0" eaLnBrk="0" fontAlgn="base" hangingPunct="0">
        <a:lnSpc>
          <a:spcPct val="90000"/>
        </a:lnSpc>
        <a:spcBef>
          <a:spcPct val="30000"/>
        </a:spcBef>
        <a:spcAft>
          <a:spcPct val="10000"/>
        </a:spcAft>
        <a:buClr>
          <a:srgbClr val="B2B3B5"/>
        </a:buClr>
        <a:buSzPct val="75000"/>
        <a:buChar char="•"/>
        <a:defRPr sz="9300">
          <a:solidFill>
            <a:schemeClr val="tx1"/>
          </a:solidFill>
          <a:latin typeface="+mn-lt"/>
          <a:ea typeface="+mn-ea"/>
          <a:cs typeface="+mn-cs"/>
        </a:defRPr>
      </a:lvl1pPr>
      <a:lvl2pPr marL="1911711" indent="-763394" algn="l" defTabSz="3060030" rtl="0" eaLnBrk="0" fontAlgn="base" hangingPunct="0">
        <a:lnSpc>
          <a:spcPct val="90000"/>
        </a:lnSpc>
        <a:spcBef>
          <a:spcPct val="10000"/>
        </a:spcBef>
        <a:spcAft>
          <a:spcPct val="10000"/>
        </a:spcAft>
        <a:buClr>
          <a:srgbClr val="B2B3B5"/>
        </a:buClr>
        <a:buFont typeface="Arial" charset="0"/>
        <a:buChar char="−"/>
        <a:defRPr sz="8100">
          <a:solidFill>
            <a:schemeClr val="tx1"/>
          </a:solidFill>
          <a:latin typeface="+mn-lt"/>
        </a:defRPr>
      </a:lvl2pPr>
      <a:lvl3pPr marL="3060030" indent="-764684" algn="l" defTabSz="3060030" rtl="0" eaLnBrk="0" fontAlgn="base" hangingPunct="0">
        <a:lnSpc>
          <a:spcPct val="90000"/>
        </a:lnSpc>
        <a:spcBef>
          <a:spcPct val="10000"/>
        </a:spcBef>
        <a:spcAft>
          <a:spcPct val="10000"/>
        </a:spcAft>
        <a:buClr>
          <a:srgbClr val="B2B3B5"/>
        </a:buClr>
        <a:buChar char="•"/>
        <a:defRPr sz="6700">
          <a:solidFill>
            <a:schemeClr val="tx1"/>
          </a:solidFill>
          <a:latin typeface="+mn-lt"/>
        </a:defRPr>
      </a:lvl3pPr>
      <a:lvl4pPr marL="4207056" indent="-763394" algn="l" defTabSz="3060030" rtl="0" eaLnBrk="0" fontAlgn="base" hangingPunct="0">
        <a:lnSpc>
          <a:spcPct val="90000"/>
        </a:lnSpc>
        <a:spcBef>
          <a:spcPct val="10000"/>
        </a:spcBef>
        <a:spcAft>
          <a:spcPct val="10000"/>
        </a:spcAft>
        <a:buClr>
          <a:srgbClr val="B2B3B5"/>
        </a:buClr>
        <a:buFont typeface="Arial" charset="0"/>
        <a:buChar char="−"/>
        <a:defRPr sz="6700">
          <a:solidFill>
            <a:schemeClr val="tx1"/>
          </a:solidFill>
          <a:latin typeface="+mn-lt"/>
        </a:defRPr>
      </a:lvl4pPr>
      <a:lvl5pPr marL="5355374" indent="-763394" algn="l" defTabSz="3060030" rtl="0" eaLnBrk="0" fontAlgn="base" hangingPunct="0">
        <a:lnSpc>
          <a:spcPct val="90000"/>
        </a:lnSpc>
        <a:spcBef>
          <a:spcPct val="10000"/>
        </a:spcBef>
        <a:spcAft>
          <a:spcPct val="10000"/>
        </a:spcAft>
        <a:buClr>
          <a:srgbClr val="B2B3B5"/>
        </a:buClr>
        <a:buChar char="•"/>
        <a:defRPr sz="6700">
          <a:solidFill>
            <a:schemeClr val="tx1"/>
          </a:solidFill>
          <a:latin typeface="+mn-lt"/>
        </a:defRPr>
      </a:lvl5pPr>
      <a:lvl6pPr marL="5728307"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6pPr>
      <a:lvl7pPr marL="6100293"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7pPr>
      <a:lvl8pPr marL="6472276"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8pPr>
      <a:lvl9pPr marL="6844262" indent="-764636" algn="l" defTabSz="3061125" rtl="0" fontAlgn="base">
        <a:lnSpc>
          <a:spcPct val="90000"/>
        </a:lnSpc>
        <a:spcBef>
          <a:spcPct val="10000"/>
        </a:spcBef>
        <a:spcAft>
          <a:spcPct val="10000"/>
        </a:spcAft>
        <a:buClr>
          <a:srgbClr val="B2B3B5"/>
        </a:buClr>
        <a:buChar char="•"/>
        <a:defRPr sz="6700">
          <a:solidFill>
            <a:schemeClr val="tx1"/>
          </a:solidFill>
          <a:latin typeface="+mn-lt"/>
        </a:defRPr>
      </a:lvl9pPr>
    </p:bodyStyle>
    <p:otherStyle>
      <a:defPPr>
        <a:defRPr lang="en-US"/>
      </a:defPPr>
      <a:lvl1pPr marL="0" algn="l" defTabSz="743969" rtl="0" eaLnBrk="1" latinLnBrk="0" hangingPunct="1">
        <a:defRPr sz="1400" kern="1200">
          <a:solidFill>
            <a:schemeClr val="tx1"/>
          </a:solidFill>
          <a:latin typeface="+mn-lt"/>
          <a:ea typeface="+mn-ea"/>
          <a:cs typeface="+mn-cs"/>
        </a:defRPr>
      </a:lvl1pPr>
      <a:lvl2pPr marL="371985" algn="l" defTabSz="743969" rtl="0" eaLnBrk="1" latinLnBrk="0" hangingPunct="1">
        <a:defRPr sz="1400" kern="1200">
          <a:solidFill>
            <a:schemeClr val="tx1"/>
          </a:solidFill>
          <a:latin typeface="+mn-lt"/>
          <a:ea typeface="+mn-ea"/>
          <a:cs typeface="+mn-cs"/>
        </a:defRPr>
      </a:lvl2pPr>
      <a:lvl3pPr marL="743969" algn="l" defTabSz="743969" rtl="0" eaLnBrk="1" latinLnBrk="0" hangingPunct="1">
        <a:defRPr sz="1400" kern="1200">
          <a:solidFill>
            <a:schemeClr val="tx1"/>
          </a:solidFill>
          <a:latin typeface="+mn-lt"/>
          <a:ea typeface="+mn-ea"/>
          <a:cs typeface="+mn-cs"/>
        </a:defRPr>
      </a:lvl3pPr>
      <a:lvl4pPr marL="1115954" algn="l" defTabSz="743969" rtl="0" eaLnBrk="1" latinLnBrk="0" hangingPunct="1">
        <a:defRPr sz="1400" kern="1200">
          <a:solidFill>
            <a:schemeClr val="tx1"/>
          </a:solidFill>
          <a:latin typeface="+mn-lt"/>
          <a:ea typeface="+mn-ea"/>
          <a:cs typeface="+mn-cs"/>
        </a:defRPr>
      </a:lvl4pPr>
      <a:lvl5pPr marL="1487940" algn="l" defTabSz="743969" rtl="0" eaLnBrk="1" latinLnBrk="0" hangingPunct="1">
        <a:defRPr sz="1400" kern="1200">
          <a:solidFill>
            <a:schemeClr val="tx1"/>
          </a:solidFill>
          <a:latin typeface="+mn-lt"/>
          <a:ea typeface="+mn-ea"/>
          <a:cs typeface="+mn-cs"/>
        </a:defRPr>
      </a:lvl5pPr>
      <a:lvl6pPr marL="1859924" algn="l" defTabSz="743969" rtl="0" eaLnBrk="1" latinLnBrk="0" hangingPunct="1">
        <a:defRPr sz="1400" kern="1200">
          <a:solidFill>
            <a:schemeClr val="tx1"/>
          </a:solidFill>
          <a:latin typeface="+mn-lt"/>
          <a:ea typeface="+mn-ea"/>
          <a:cs typeface="+mn-cs"/>
        </a:defRPr>
      </a:lvl6pPr>
      <a:lvl7pPr marL="2231908" algn="l" defTabSz="743969" rtl="0" eaLnBrk="1" latinLnBrk="0" hangingPunct="1">
        <a:defRPr sz="1400" kern="1200">
          <a:solidFill>
            <a:schemeClr val="tx1"/>
          </a:solidFill>
          <a:latin typeface="+mn-lt"/>
          <a:ea typeface="+mn-ea"/>
          <a:cs typeface="+mn-cs"/>
        </a:defRPr>
      </a:lvl7pPr>
      <a:lvl8pPr marL="2603895" algn="l" defTabSz="743969" rtl="0" eaLnBrk="1" latinLnBrk="0" hangingPunct="1">
        <a:defRPr sz="1400" kern="1200">
          <a:solidFill>
            <a:schemeClr val="tx1"/>
          </a:solidFill>
          <a:latin typeface="+mn-lt"/>
          <a:ea typeface="+mn-ea"/>
          <a:cs typeface="+mn-cs"/>
        </a:defRPr>
      </a:lvl8pPr>
      <a:lvl9pPr marL="2975877" algn="l" defTabSz="74396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hart" Target="../charts/chart2.xml"/><Relationship Id="rId5" Type="http://schemas.openxmlformats.org/officeDocument/2006/relationships/image" Target="../media/image2.tiff"/><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TextBox 14"/>
          <p:cNvSpPr txBox="1">
            <a:spLocks noChangeArrowheads="1"/>
          </p:cNvSpPr>
          <p:nvPr/>
        </p:nvSpPr>
        <p:spPr bwMode="auto">
          <a:xfrm>
            <a:off x="22550720" y="10633204"/>
            <a:ext cx="10103825" cy="4014669"/>
          </a:xfrm>
          <a:prstGeom prst="rect">
            <a:avLst/>
          </a:prstGeom>
          <a:noFill/>
          <a:ln w="9525">
            <a:noFill/>
            <a:miter lim="800000"/>
            <a:headEnd/>
            <a:tailEnd/>
          </a:ln>
        </p:spPr>
        <p:txBody>
          <a:bodyPr wrap="square" lIns="74401" tIns="37201" rIns="74401" bIns="37201">
            <a:spAutoFit/>
          </a:bodyPr>
          <a:lstStyle/>
          <a:p>
            <a:r>
              <a:rPr lang="en-US" sz="3200" b="0">
                <a:latin typeface="Gill Sans MT" pitchFamily="34" charset="0"/>
              </a:rPr>
              <a:t>The latency was calculated in two steps. First, the timestamp of the latest record that was received for a pair of campaign and event-time-window during the windowed counts phase. Second, the latency was indicated by the difference between this timestamp and the Kafka ingestion timestamp of the output. As shown in above figure, we compared the latency between spark streaming and Kafka streams, the Kafka streams has much higher latency.</a:t>
            </a:r>
          </a:p>
        </p:txBody>
      </p:sp>
      <p:sp>
        <p:nvSpPr>
          <p:cNvPr id="2050" name="Rectangle 22"/>
          <p:cNvSpPr>
            <a:spLocks noChangeArrowheads="1"/>
          </p:cNvSpPr>
          <p:nvPr/>
        </p:nvSpPr>
        <p:spPr bwMode="auto">
          <a:xfrm>
            <a:off x="0" y="3"/>
            <a:ext cx="32918400" cy="2795271"/>
          </a:xfrm>
          <a:prstGeom prst="rect">
            <a:avLst/>
          </a:prstGeom>
          <a:solidFill>
            <a:schemeClr val="tx1"/>
          </a:solidFill>
          <a:ln w="9525" algn="ctr">
            <a:noFill/>
            <a:round/>
            <a:headEnd/>
            <a:tailEnd/>
          </a:ln>
        </p:spPr>
        <p:txBody>
          <a:bodyPr lIns="74401" tIns="37201" rIns="74401" bIns="37201"/>
          <a:lstStyle/>
          <a:p>
            <a:pPr defTabSz="3061321"/>
            <a:endParaRPr lang="en-US">
              <a:latin typeface="Gill Sans MT" pitchFamily="34" charset="0"/>
            </a:endParaRPr>
          </a:p>
        </p:txBody>
      </p:sp>
      <p:sp>
        <p:nvSpPr>
          <p:cNvPr id="2051" name="Text Box 3"/>
          <p:cNvSpPr txBox="1">
            <a:spLocks noChangeArrowheads="1"/>
          </p:cNvSpPr>
          <p:nvPr/>
        </p:nvSpPr>
        <p:spPr bwMode="auto">
          <a:xfrm>
            <a:off x="347656" y="593871"/>
            <a:ext cx="21929248" cy="1493039"/>
          </a:xfrm>
          <a:prstGeom prst="rect">
            <a:avLst/>
          </a:prstGeom>
          <a:noFill/>
          <a:ln w="9525">
            <a:noFill/>
            <a:miter lim="800000"/>
            <a:headEnd/>
            <a:tailEnd/>
          </a:ln>
        </p:spPr>
        <p:txBody>
          <a:bodyPr wrap="square" lIns="305083" tIns="152560" rIns="305083" bIns="152560" anchor="t">
            <a:spAutoFit/>
          </a:bodyPr>
          <a:lstStyle/>
          <a:p>
            <a:pPr defTabSz="3060030"/>
            <a:r>
              <a:rPr lang="en-US" sz="7700" b="0">
                <a:solidFill>
                  <a:schemeClr val="bg1"/>
                </a:solidFill>
                <a:latin typeface="Gill Sans MT"/>
                <a:cs typeface="Arial"/>
              </a:rPr>
              <a:t>Comparative Analysis of Stream Processing Systems</a:t>
            </a:r>
            <a:endParaRPr lang="en-US">
              <a:solidFill>
                <a:schemeClr val="bg1"/>
              </a:solidFill>
            </a:endParaRPr>
          </a:p>
        </p:txBody>
      </p:sp>
      <p:sp>
        <p:nvSpPr>
          <p:cNvPr id="2055" name="TextBox 8"/>
          <p:cNvSpPr txBox="1">
            <a:spLocks noChangeArrowheads="1"/>
          </p:cNvSpPr>
          <p:nvPr/>
        </p:nvSpPr>
        <p:spPr bwMode="auto">
          <a:xfrm>
            <a:off x="347656" y="3081312"/>
            <a:ext cx="10020025" cy="890736"/>
          </a:xfrm>
          <a:prstGeom prst="rect">
            <a:avLst/>
          </a:prstGeom>
          <a:solidFill>
            <a:schemeClr val="accent1"/>
          </a:solidFill>
          <a:ln w="9525">
            <a:noFill/>
            <a:miter lim="800000"/>
            <a:headEnd/>
            <a:tailEnd/>
          </a:ln>
        </p:spPr>
        <p:txBody>
          <a:bodyPr wrap="square" lIns="74401" tIns="37201" rIns="74401" bIns="37201">
            <a:spAutoFit/>
          </a:bodyPr>
          <a:lstStyle/>
          <a:p>
            <a:pPr algn="ctr"/>
            <a:r>
              <a:rPr lang="en-US" b="0">
                <a:solidFill>
                  <a:schemeClr val="bg1"/>
                </a:solidFill>
                <a:latin typeface="Gill Sans MT" pitchFamily="34" charset="0"/>
              </a:rPr>
              <a:t>Problem Statement</a:t>
            </a:r>
          </a:p>
        </p:txBody>
      </p:sp>
      <p:sp>
        <p:nvSpPr>
          <p:cNvPr id="2057" name="TextBox 15"/>
          <p:cNvSpPr txBox="1">
            <a:spLocks noChangeArrowheads="1"/>
          </p:cNvSpPr>
          <p:nvPr/>
        </p:nvSpPr>
        <p:spPr bwMode="auto">
          <a:xfrm>
            <a:off x="347656" y="11840263"/>
            <a:ext cx="10020024" cy="890736"/>
          </a:xfrm>
          <a:prstGeom prst="rect">
            <a:avLst/>
          </a:prstGeom>
          <a:solidFill>
            <a:schemeClr val="accent1"/>
          </a:solidFill>
          <a:ln w="9525">
            <a:noFill/>
            <a:miter lim="800000"/>
            <a:headEnd/>
            <a:tailEnd/>
          </a:ln>
        </p:spPr>
        <p:txBody>
          <a:bodyPr wrap="square" lIns="74401" tIns="37201" rIns="74401" bIns="37201">
            <a:spAutoFit/>
          </a:bodyPr>
          <a:lstStyle>
            <a:defPPr>
              <a:defRPr lang="en-US"/>
            </a:defPPr>
            <a:lvl1pPr algn="ctr">
              <a:defRPr b="0">
                <a:solidFill>
                  <a:schemeClr val="bg1"/>
                </a:solidFill>
                <a:latin typeface="Gill Sans MT" pitchFamily="34" charset="0"/>
              </a:defRPr>
            </a:lvl1pPr>
          </a:lstStyle>
          <a:p>
            <a:r>
              <a:rPr lang="en-US"/>
              <a:t>Stream Process Systems</a:t>
            </a:r>
          </a:p>
        </p:txBody>
      </p:sp>
      <p:sp>
        <p:nvSpPr>
          <p:cNvPr id="2058" name="TextBox 16"/>
          <p:cNvSpPr txBox="1">
            <a:spLocks noChangeArrowheads="1"/>
          </p:cNvSpPr>
          <p:nvPr/>
        </p:nvSpPr>
        <p:spPr bwMode="auto">
          <a:xfrm>
            <a:off x="10796479" y="6720169"/>
            <a:ext cx="11165411" cy="890736"/>
          </a:xfrm>
          <a:prstGeom prst="rect">
            <a:avLst/>
          </a:prstGeom>
          <a:solidFill>
            <a:schemeClr val="accent1"/>
          </a:solidFill>
          <a:ln w="9525">
            <a:noFill/>
            <a:miter lim="800000"/>
            <a:headEnd/>
            <a:tailEnd/>
          </a:ln>
        </p:spPr>
        <p:txBody>
          <a:bodyPr wrap="square" lIns="74401" tIns="37201" rIns="74401" bIns="37201">
            <a:spAutoFit/>
          </a:bodyPr>
          <a:lstStyle>
            <a:defPPr>
              <a:defRPr lang="en-US"/>
            </a:defPPr>
            <a:lvl1pPr algn="ctr">
              <a:defRPr b="0">
                <a:solidFill>
                  <a:schemeClr val="bg1"/>
                </a:solidFill>
                <a:latin typeface="Gill Sans MT" pitchFamily="34" charset="0"/>
              </a:defRPr>
            </a:lvl1pPr>
          </a:lstStyle>
          <a:p>
            <a:r>
              <a:rPr lang="en-US"/>
              <a:t>Evaluation Design</a:t>
            </a:r>
          </a:p>
        </p:txBody>
      </p:sp>
      <p:sp>
        <p:nvSpPr>
          <p:cNvPr id="2082" name="TextBox 13"/>
          <p:cNvSpPr txBox="1">
            <a:spLocks noChangeArrowheads="1"/>
          </p:cNvSpPr>
          <p:nvPr/>
        </p:nvSpPr>
        <p:spPr bwMode="auto">
          <a:xfrm>
            <a:off x="347656" y="4192847"/>
            <a:ext cx="10020025" cy="7430988"/>
          </a:xfrm>
          <a:prstGeom prst="rect">
            <a:avLst/>
          </a:prstGeom>
          <a:noFill/>
          <a:ln w="9525">
            <a:noFill/>
            <a:miter lim="800000"/>
            <a:headEnd/>
            <a:tailEnd/>
          </a:ln>
        </p:spPr>
        <p:txBody>
          <a:bodyPr wrap="square" lIns="74401" tIns="37201" rIns="74401" bIns="37201" anchor="t">
            <a:spAutoFit/>
          </a:bodyPr>
          <a:lstStyle/>
          <a:p>
            <a:pPr marL="457200" indent="-457200">
              <a:spcAft>
                <a:spcPts val="1200"/>
              </a:spcAft>
              <a:buFont typeface="Arial" panose="020B0604020202020204" pitchFamily="34" charset="0"/>
              <a:buChar char="•"/>
            </a:pPr>
            <a:r>
              <a:rPr lang="en-US" sz="3200" b="0">
                <a:latin typeface="Gill Sans MT"/>
                <a:cs typeface="Arial"/>
              </a:rPr>
              <a:t>In the past few decades, the explosion of modern information and technology has led to high demands for processing streaming data with low latency and high accuracy. In response, many different stream processing systems were developed. </a:t>
            </a:r>
          </a:p>
          <a:p>
            <a:pPr marL="457200" indent="-457200">
              <a:spcAft>
                <a:spcPts val="1200"/>
              </a:spcAft>
              <a:buFont typeface="Arial" panose="020B0604020202020204" pitchFamily="34" charset="0"/>
              <a:buChar char="•"/>
            </a:pPr>
            <a:r>
              <a:rPr lang="en-US" sz="3200" b="0">
                <a:latin typeface="Gill Sans MT"/>
                <a:cs typeface="Arial"/>
              </a:rPr>
              <a:t>With that many different systems, it is important to be able to evaluate the systems and know which system is more suitable for the workload we want. </a:t>
            </a:r>
          </a:p>
          <a:p>
            <a:pPr marL="457200" indent="-457200">
              <a:spcAft>
                <a:spcPts val="1200"/>
              </a:spcAft>
              <a:buFont typeface="Arial" panose="020B0604020202020204" pitchFamily="34" charset="0"/>
              <a:buChar char="•"/>
            </a:pPr>
            <a:r>
              <a:rPr lang="en-US" sz="3200" b="0">
                <a:latin typeface="Gill Sans MT"/>
                <a:cs typeface="Arial"/>
              </a:rPr>
              <a:t>Here we present our reviews for 5 different streaming processing systems:  Apache Storm,  Spark Streaming,  Apache </a:t>
            </a:r>
            <a:r>
              <a:rPr lang="en-US" sz="3200" b="0" err="1">
                <a:latin typeface="Gill Sans MT"/>
                <a:cs typeface="Arial"/>
              </a:rPr>
              <a:t>Flink</a:t>
            </a:r>
            <a:r>
              <a:rPr lang="en-US" sz="3200" b="0">
                <a:latin typeface="Gill Sans MT"/>
                <a:cs typeface="Arial"/>
              </a:rPr>
              <a:t>, and Kafka Streams. </a:t>
            </a:r>
          </a:p>
          <a:p>
            <a:pPr marL="457200" indent="-457200">
              <a:spcAft>
                <a:spcPts val="1200"/>
              </a:spcAft>
              <a:buFont typeface="Arial" panose="020B0604020202020204" pitchFamily="34" charset="0"/>
              <a:buChar char="•"/>
            </a:pPr>
            <a:r>
              <a:rPr lang="en-US" sz="3200" b="0">
                <a:latin typeface="Gill Sans MT"/>
                <a:cs typeface="Arial"/>
              </a:rPr>
              <a:t>Also, we compare the performance of 2 of them: Spark streaming and Kafka Streams, based on Yahoo Streaming Benchmarks.</a:t>
            </a:r>
          </a:p>
        </p:txBody>
      </p:sp>
      <p:sp>
        <p:nvSpPr>
          <p:cNvPr id="2083" name="TextBox 14"/>
          <p:cNvSpPr txBox="1">
            <a:spLocks noChangeArrowheads="1"/>
          </p:cNvSpPr>
          <p:nvPr/>
        </p:nvSpPr>
        <p:spPr bwMode="auto">
          <a:xfrm>
            <a:off x="347656" y="12947427"/>
            <a:ext cx="10020024" cy="8077319"/>
          </a:xfrm>
          <a:prstGeom prst="rect">
            <a:avLst/>
          </a:prstGeom>
          <a:noFill/>
          <a:ln w="9525">
            <a:noFill/>
            <a:miter lim="800000"/>
            <a:headEnd/>
            <a:tailEnd/>
          </a:ln>
        </p:spPr>
        <p:txBody>
          <a:bodyPr wrap="square" lIns="74401" tIns="37201" rIns="74401" bIns="37201" anchor="t">
            <a:spAutoFit/>
          </a:bodyPr>
          <a:lstStyle/>
          <a:p>
            <a:pPr marL="457200" indent="-457200">
              <a:spcAft>
                <a:spcPts val="1200"/>
              </a:spcAft>
              <a:buFont typeface="Arial" panose="020B0604020202020204" pitchFamily="34" charset="0"/>
              <a:buChar char="•"/>
            </a:pPr>
            <a:r>
              <a:rPr lang="en-US" sz="3200">
                <a:latin typeface="Gill Sans MT"/>
                <a:cs typeface="Arial"/>
              </a:rPr>
              <a:t>Apache Storm</a:t>
            </a:r>
            <a:r>
              <a:rPr lang="en-US" sz="3200" b="0">
                <a:latin typeface="Gill Sans MT"/>
                <a:cs typeface="Arial"/>
              </a:rPr>
              <a:t>: Twitter’s 1st-generation of real-time, fault-tolerant stream processing system. Here master communicates with worker nodes through Zookeepers, which is also responsible for monitoring workers. </a:t>
            </a:r>
            <a:endParaRPr lang="en-US" sz="3200" b="0">
              <a:latin typeface="Gill Sans MT"/>
            </a:endParaRPr>
          </a:p>
          <a:p>
            <a:pPr marL="457200" indent="-457200">
              <a:spcAft>
                <a:spcPts val="1200"/>
              </a:spcAft>
              <a:buFont typeface="Arial" panose="020B0604020202020204" pitchFamily="34" charset="0"/>
              <a:buChar char="•"/>
            </a:pPr>
            <a:r>
              <a:rPr lang="en-US" sz="3200">
                <a:latin typeface="Gill Sans MT"/>
                <a:cs typeface="Arial"/>
              </a:rPr>
              <a:t>Apache Heron</a:t>
            </a:r>
            <a:r>
              <a:rPr lang="en-US" sz="3200" b="0">
                <a:latin typeface="Gill Sans MT"/>
                <a:cs typeface="Arial"/>
              </a:rPr>
              <a:t>: Twitter’s 2nd-generation stream processing system improved from Apache Storm. It separates monitoring from execution for scalability. </a:t>
            </a:r>
            <a:endParaRPr lang="en-US" sz="3200" b="0">
              <a:latin typeface="Gill Sans MT" pitchFamily="34" charset="0"/>
            </a:endParaRPr>
          </a:p>
          <a:p>
            <a:pPr marL="457200" indent="-457200">
              <a:spcAft>
                <a:spcPts val="1200"/>
              </a:spcAft>
              <a:buFont typeface="Arial" panose="020B0604020202020204" pitchFamily="34" charset="0"/>
              <a:buChar char="•"/>
            </a:pPr>
            <a:r>
              <a:rPr lang="en-US" sz="3200">
                <a:latin typeface="Gill Sans MT"/>
                <a:cs typeface="Arial"/>
              </a:rPr>
              <a:t>Spark Streaming</a:t>
            </a:r>
            <a:r>
              <a:rPr lang="en-US" sz="3200" b="0">
                <a:latin typeface="Gill Sans MT"/>
                <a:cs typeface="Arial"/>
              </a:rPr>
              <a:t>: System based on Apache Spark. Spark Streaming uses micro-batches and accumulates result to achieve streaming data processing. </a:t>
            </a:r>
          </a:p>
          <a:p>
            <a:pPr marL="457200" indent="-457200">
              <a:spcAft>
                <a:spcPts val="1200"/>
              </a:spcAft>
              <a:buFont typeface="Arial" panose="020B0604020202020204" pitchFamily="34" charset="0"/>
              <a:buChar char="•"/>
            </a:pPr>
            <a:r>
              <a:rPr lang="en-US" sz="3200">
                <a:latin typeface="Gill Sans MT" panose="020B0502020104020203" pitchFamily="34" charset="77"/>
                <a:cs typeface="Arial"/>
              </a:rPr>
              <a:t>Apache </a:t>
            </a:r>
            <a:r>
              <a:rPr lang="en-US" sz="3200" err="1">
                <a:latin typeface="Gill Sans MT" panose="020B0502020104020203" pitchFamily="34" charset="77"/>
                <a:cs typeface="Arial"/>
              </a:rPr>
              <a:t>Flink</a:t>
            </a:r>
            <a:r>
              <a:rPr lang="en-US" sz="3200" b="0">
                <a:latin typeface="Gill Sans MT" panose="020B0502020104020203" pitchFamily="34" charset="77"/>
                <a:cs typeface="Arial"/>
              </a:rPr>
              <a:t>: </a:t>
            </a:r>
            <a:r>
              <a:rPr lang="en-US" sz="3200" b="0" err="1">
                <a:latin typeface="Gill Sans MT" panose="020B0502020104020203" pitchFamily="34" charset="77"/>
                <a:cs typeface="Arial"/>
              </a:rPr>
              <a:t>Flink</a:t>
            </a:r>
            <a:r>
              <a:rPr lang="en-US" sz="3200" b="0">
                <a:latin typeface="Gill Sans MT" panose="020B0502020104020203" pitchFamily="34" charset="77"/>
                <a:cs typeface="Arial"/>
              </a:rPr>
              <a:t> processes data as real streams. Data are processed upon arrival to provide low latency. </a:t>
            </a:r>
          </a:p>
          <a:p>
            <a:pPr marL="457200" indent="-457200">
              <a:spcAft>
                <a:spcPts val="1200"/>
              </a:spcAft>
              <a:buFont typeface="Arial" panose="020B0604020202020204" pitchFamily="34" charset="0"/>
              <a:buChar char="•"/>
            </a:pPr>
            <a:r>
              <a:rPr lang="en-US" sz="3200">
                <a:latin typeface="Gill Sans MT" panose="020B0502020104020203" pitchFamily="34" charset="77"/>
                <a:cs typeface="Arial"/>
              </a:rPr>
              <a:t>Kafka Streaming</a:t>
            </a:r>
            <a:r>
              <a:rPr lang="en-US" sz="3200" b="0">
                <a:latin typeface="Gill Sans MT" panose="020B0502020104020203" pitchFamily="34" charset="77"/>
                <a:cs typeface="Arial"/>
              </a:rPr>
              <a:t>: Kafka streaming processes data in real-time. It is based on existing project Kafka and is designed to be light-weighted. </a:t>
            </a:r>
            <a:endParaRPr lang="en-US" sz="3200" b="0">
              <a:latin typeface="Gill Sans MT" panose="020B0502020104020203" pitchFamily="34" charset="77"/>
            </a:endParaRPr>
          </a:p>
        </p:txBody>
      </p:sp>
      <p:sp>
        <p:nvSpPr>
          <p:cNvPr id="20" name="TextBox 19"/>
          <p:cNvSpPr txBox="1"/>
          <p:nvPr/>
        </p:nvSpPr>
        <p:spPr>
          <a:xfrm>
            <a:off x="10816905" y="3079304"/>
            <a:ext cx="11155198" cy="890736"/>
          </a:xfrm>
          <a:prstGeom prst="rect">
            <a:avLst/>
          </a:prstGeom>
          <a:solidFill>
            <a:schemeClr val="accent1"/>
          </a:solidFill>
          <a:ln w="9525">
            <a:noFill/>
            <a:miter lim="800000"/>
            <a:headEnd/>
            <a:tailEnd/>
          </a:ln>
        </p:spPr>
        <p:txBody>
          <a:bodyPr wrap="square" lIns="74401" tIns="37201" rIns="74401" bIns="37201">
            <a:spAutoFit/>
          </a:bodyPr>
          <a:lstStyle>
            <a:defPPr>
              <a:defRPr lang="en-US"/>
            </a:defPPr>
            <a:lvl1pPr algn="ctr">
              <a:defRPr b="0">
                <a:solidFill>
                  <a:schemeClr val="bg1"/>
                </a:solidFill>
                <a:latin typeface="Gill Sans MT" pitchFamily="34" charset="0"/>
              </a:defRPr>
            </a:lvl1pPr>
          </a:lstStyle>
          <a:p>
            <a:r>
              <a:rPr lang="en-US"/>
              <a:t>Approach</a:t>
            </a:r>
          </a:p>
        </p:txBody>
      </p:sp>
      <p:sp>
        <p:nvSpPr>
          <p:cNvPr id="22" name="TextBox 21"/>
          <p:cNvSpPr txBox="1"/>
          <p:nvPr/>
        </p:nvSpPr>
        <p:spPr>
          <a:xfrm>
            <a:off x="10816904" y="4176606"/>
            <a:ext cx="11144985" cy="2352675"/>
          </a:xfrm>
          <a:prstGeom prst="rect">
            <a:avLst/>
          </a:prstGeom>
          <a:noFill/>
        </p:spPr>
        <p:txBody>
          <a:bodyPr wrap="square" lIns="74401" tIns="37201" rIns="74401" bIns="37201" rtlCol="0" anchor="t">
            <a:spAutoFit/>
          </a:bodyPr>
          <a:lstStyle/>
          <a:p>
            <a:pPr indent="-512">
              <a:spcAft>
                <a:spcPts val="1200"/>
              </a:spcAft>
            </a:pPr>
            <a:r>
              <a:rPr lang="en-US" sz="3200" b="0">
                <a:latin typeface="Gill Sans MT"/>
                <a:cs typeface="Arial"/>
              </a:rPr>
              <a:t>We compare these processing systems from two main aspects: performance and social factors</a:t>
            </a:r>
          </a:p>
          <a:p>
            <a:pPr marL="456688" indent="-457200">
              <a:spcAft>
                <a:spcPts val="1200"/>
              </a:spcAft>
              <a:buFont typeface="Arial" panose="020B0604020202020204" pitchFamily="34" charset="0"/>
              <a:buChar char="•"/>
            </a:pPr>
            <a:r>
              <a:rPr lang="en-US" sz="3200" b="0">
                <a:latin typeface="Gill Sans MT"/>
                <a:cs typeface="Arial"/>
              </a:rPr>
              <a:t>Performance metrics include latency, throughput, fault, etc. </a:t>
            </a:r>
          </a:p>
          <a:p>
            <a:pPr marL="456688" indent="-457200">
              <a:spcAft>
                <a:spcPts val="1200"/>
              </a:spcAft>
              <a:buFont typeface="Arial" panose="020B0604020202020204" pitchFamily="34" charset="0"/>
              <a:buChar char="•"/>
            </a:pPr>
            <a:r>
              <a:rPr lang="en-US" sz="3200" b="0">
                <a:latin typeface="Gill Sans MT"/>
                <a:cs typeface="Arial"/>
              </a:rPr>
              <a:t>Social factors consist of development activity and history, </a:t>
            </a:r>
          </a:p>
        </p:txBody>
      </p:sp>
      <p:sp>
        <p:nvSpPr>
          <p:cNvPr id="24" name="TextBox 23"/>
          <p:cNvSpPr txBox="1"/>
          <p:nvPr/>
        </p:nvSpPr>
        <p:spPr>
          <a:xfrm>
            <a:off x="22713157" y="454334"/>
            <a:ext cx="9674086" cy="2106454"/>
          </a:xfrm>
          <a:prstGeom prst="rect">
            <a:avLst/>
          </a:prstGeom>
          <a:noFill/>
        </p:spPr>
        <p:txBody>
          <a:bodyPr wrap="square" lIns="74401" tIns="37201" rIns="74401" bIns="37201" rtlCol="0" anchor="t">
            <a:spAutoFit/>
          </a:bodyPr>
          <a:lstStyle/>
          <a:p>
            <a:pPr algn="r" defTabSz="3060030"/>
            <a:r>
              <a:rPr lang="en-US" sz="4400">
                <a:solidFill>
                  <a:srgbClr val="FFFFFF"/>
                </a:solidFill>
                <a:latin typeface="Gill Sans MT"/>
                <a:cs typeface="Arial"/>
              </a:rPr>
              <a:t>Sulong Zhou</a:t>
            </a:r>
          </a:p>
          <a:p>
            <a:pPr algn="r" defTabSz="3060030"/>
            <a:r>
              <a:rPr lang="en-US" sz="4400">
                <a:solidFill>
                  <a:srgbClr val="FFFFFF"/>
                </a:solidFill>
                <a:latin typeface="Gill Sans MT"/>
                <a:cs typeface="Arial"/>
              </a:rPr>
              <a:t>Shawn Zhong</a:t>
            </a:r>
          </a:p>
          <a:p>
            <a:pPr algn="r" defTabSz="3060030"/>
            <a:r>
              <a:rPr lang="en-US" sz="4400" err="1">
                <a:solidFill>
                  <a:srgbClr val="FFFFFF"/>
                </a:solidFill>
                <a:latin typeface="Gill Sans MT"/>
                <a:cs typeface="Arial"/>
              </a:rPr>
              <a:t>Suyan</a:t>
            </a:r>
            <a:r>
              <a:rPr lang="en-US" sz="4400">
                <a:solidFill>
                  <a:srgbClr val="FFFFFF"/>
                </a:solidFill>
                <a:latin typeface="Gill Sans MT"/>
                <a:cs typeface="Arial"/>
              </a:rPr>
              <a:t> Qu</a:t>
            </a:r>
            <a:endParaRPr lang="en-US" sz="4400">
              <a:solidFill>
                <a:srgbClr val="FFFFFF"/>
              </a:solidFill>
              <a:latin typeface="Gill Sans MT"/>
            </a:endParaRPr>
          </a:p>
        </p:txBody>
      </p:sp>
      <p:sp>
        <p:nvSpPr>
          <p:cNvPr id="32" name="TextBox 31"/>
          <p:cNvSpPr txBox="1"/>
          <p:nvPr/>
        </p:nvSpPr>
        <p:spPr>
          <a:xfrm>
            <a:off x="22550720" y="3090114"/>
            <a:ext cx="9836523" cy="890736"/>
          </a:xfrm>
          <a:prstGeom prst="rect">
            <a:avLst/>
          </a:prstGeom>
          <a:solidFill>
            <a:schemeClr val="accent1"/>
          </a:solidFill>
          <a:ln w="9525">
            <a:noFill/>
            <a:miter lim="800000"/>
            <a:headEnd/>
            <a:tailEnd/>
          </a:ln>
        </p:spPr>
        <p:txBody>
          <a:bodyPr wrap="square" lIns="74401" tIns="37201" rIns="74401" bIns="37201">
            <a:spAutoFit/>
          </a:bodyPr>
          <a:lstStyle>
            <a:defPPr>
              <a:defRPr lang="en-US"/>
            </a:defPPr>
            <a:lvl1pPr algn="ctr">
              <a:defRPr b="0">
                <a:solidFill>
                  <a:schemeClr val="bg1"/>
                </a:solidFill>
                <a:latin typeface="Gill Sans MT" pitchFamily="34" charset="0"/>
              </a:defRPr>
            </a:lvl1pPr>
          </a:lstStyle>
          <a:p>
            <a:r>
              <a:rPr lang="en-US"/>
              <a:t>Benchmark &amp; Discussion </a:t>
            </a:r>
          </a:p>
        </p:txBody>
      </p:sp>
      <p:sp>
        <p:nvSpPr>
          <p:cNvPr id="33" name="TextBox 32"/>
          <p:cNvSpPr txBox="1"/>
          <p:nvPr/>
        </p:nvSpPr>
        <p:spPr>
          <a:xfrm>
            <a:off x="10806692" y="7724592"/>
            <a:ext cx="11165411" cy="4660999"/>
          </a:xfrm>
          <a:prstGeom prst="rect">
            <a:avLst/>
          </a:prstGeom>
          <a:noFill/>
        </p:spPr>
        <p:txBody>
          <a:bodyPr wrap="square" lIns="74401" tIns="37201" rIns="74401" bIns="37201" rtlCol="0" anchor="t">
            <a:spAutoFit/>
          </a:bodyPr>
          <a:lstStyle/>
          <a:p>
            <a:pPr marL="457200" indent="-457200">
              <a:spcAft>
                <a:spcPts val="1200"/>
              </a:spcAft>
              <a:buFont typeface="Arial" panose="020B0604020202020204" pitchFamily="34" charset="0"/>
              <a:buChar char="•"/>
            </a:pPr>
            <a:r>
              <a:rPr lang="en-US" sz="3200" b="0">
                <a:latin typeface="Gill Sans MT"/>
                <a:cs typeface="Arial"/>
              </a:rPr>
              <a:t>For performance analysis, we use Yahoo Benchmarks, where the input data consist of randomly generated user actions with ad blocks. Each action includes a user ID, page ID, ad ID, ad type, event type, event time, and IP address. The processing system will count number of actions, such as views, clicks, on each ads. </a:t>
            </a:r>
          </a:p>
          <a:p>
            <a:pPr marL="457200" indent="-457200">
              <a:spcAft>
                <a:spcPts val="1200"/>
              </a:spcAft>
              <a:buFont typeface="Arial" panose="020B0604020202020204" pitchFamily="34" charset="0"/>
              <a:buChar char="•"/>
            </a:pPr>
            <a:r>
              <a:rPr lang="en-US" sz="3200" b="0">
                <a:latin typeface="Gill Sans MT"/>
                <a:cs typeface="Arial"/>
              </a:rPr>
              <a:t>For social factors, we focus on two areas: google search history, representing the popularity and trend of these stream processing systems, and GitHub commit histories, indicating if the system is actively being developed. </a:t>
            </a:r>
            <a:endParaRPr lang="en-US" sz="3200" b="0">
              <a:latin typeface="Gill Sans MT"/>
            </a:endParaRPr>
          </a:p>
        </p:txBody>
      </p:sp>
      <p:graphicFrame>
        <p:nvGraphicFramePr>
          <p:cNvPr id="2" name="Chart 1">
            <a:extLst>
              <a:ext uri="{FF2B5EF4-FFF2-40B4-BE49-F238E27FC236}">
                <a16:creationId xmlns:a16="http://schemas.microsoft.com/office/drawing/2014/main" id="{01C89B28-2B95-454A-A0D8-31AA401E64F5}"/>
              </a:ext>
            </a:extLst>
          </p:cNvPr>
          <p:cNvGraphicFramePr/>
          <p:nvPr>
            <p:extLst>
              <p:ext uri="{D42A27DB-BD31-4B8C-83A1-F6EECF244321}">
                <p14:modId xmlns:p14="http://schemas.microsoft.com/office/powerpoint/2010/main" val="518102358"/>
              </p:ext>
            </p:extLst>
          </p:nvPr>
        </p:nvGraphicFramePr>
        <p:xfrm>
          <a:off x="22606035" y="4094887"/>
          <a:ext cx="9434339" cy="6195060"/>
        </p:xfrm>
        <a:graphic>
          <a:graphicData uri="http://schemas.openxmlformats.org/drawingml/2006/chart">
            <c:chart xmlns:c="http://schemas.openxmlformats.org/drawingml/2006/chart" xmlns:r="http://schemas.openxmlformats.org/officeDocument/2006/relationships" r:id="rId3"/>
          </a:graphicData>
        </a:graphic>
      </p:graphicFrame>
      <p:pic>
        <p:nvPicPr>
          <p:cNvPr id="55" name="Picture 54">
            <a:extLst>
              <a:ext uri="{FF2B5EF4-FFF2-40B4-BE49-F238E27FC236}">
                <a16:creationId xmlns:a16="http://schemas.microsoft.com/office/drawing/2014/main" id="{C00FAC6C-2461-2944-B3C5-44E646957E7C}"/>
              </a:ext>
            </a:extLst>
          </p:cNvPr>
          <p:cNvPicPr>
            <a:picLocks noChangeAspect="1"/>
          </p:cNvPicPr>
          <p:nvPr/>
        </p:nvPicPr>
        <p:blipFill>
          <a:blip r:embed="rId4"/>
          <a:stretch>
            <a:fillRect/>
          </a:stretch>
        </p:blipFill>
        <p:spPr>
          <a:xfrm>
            <a:off x="11061620" y="12363978"/>
            <a:ext cx="10374302" cy="2546856"/>
          </a:xfrm>
          <a:prstGeom prst="rect">
            <a:avLst/>
          </a:prstGeom>
        </p:spPr>
      </p:pic>
      <p:pic>
        <p:nvPicPr>
          <p:cNvPr id="4" name="Picture 3">
            <a:extLst>
              <a:ext uri="{FF2B5EF4-FFF2-40B4-BE49-F238E27FC236}">
                <a16:creationId xmlns:a16="http://schemas.microsoft.com/office/drawing/2014/main" id="{B81324B3-64F3-B441-9EF9-F354B05BE5C0}"/>
              </a:ext>
            </a:extLst>
          </p:cNvPr>
          <p:cNvPicPr>
            <a:picLocks noChangeAspect="1"/>
          </p:cNvPicPr>
          <p:nvPr/>
        </p:nvPicPr>
        <p:blipFill rotWithShape="1">
          <a:blip r:embed="rId5"/>
          <a:srcRect l="12872" t="15862" r="19343" b="19457"/>
          <a:stretch/>
        </p:blipFill>
        <p:spPr>
          <a:xfrm>
            <a:off x="23050327" y="293827"/>
            <a:ext cx="3470329" cy="2207622"/>
          </a:xfrm>
          <a:prstGeom prst="rect">
            <a:avLst/>
          </a:prstGeom>
        </p:spPr>
      </p:pic>
      <p:graphicFrame>
        <p:nvGraphicFramePr>
          <p:cNvPr id="21" name="Chart 20">
            <a:extLst>
              <a:ext uri="{FF2B5EF4-FFF2-40B4-BE49-F238E27FC236}">
                <a16:creationId xmlns:a16="http://schemas.microsoft.com/office/drawing/2014/main" id="{CF472188-5BA0-46C1-BFA9-490F4758F49E}"/>
              </a:ext>
            </a:extLst>
          </p:cNvPr>
          <p:cNvGraphicFramePr/>
          <p:nvPr>
            <p:extLst>
              <p:ext uri="{D42A27DB-BD31-4B8C-83A1-F6EECF244321}">
                <p14:modId xmlns:p14="http://schemas.microsoft.com/office/powerpoint/2010/main" val="1582003102"/>
              </p:ext>
            </p:extLst>
          </p:nvPr>
        </p:nvGraphicFramePr>
        <p:xfrm>
          <a:off x="22606035" y="14919276"/>
          <a:ext cx="9578528" cy="388289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able 6">
            <a:extLst>
              <a:ext uri="{FF2B5EF4-FFF2-40B4-BE49-F238E27FC236}">
                <a16:creationId xmlns:a16="http://schemas.microsoft.com/office/drawing/2014/main" id="{0B11D000-468F-4525-9E1E-E05D7D004BA4}"/>
              </a:ext>
            </a:extLst>
          </p:cNvPr>
          <p:cNvGraphicFramePr>
            <a:graphicFrameLocks noGrp="1"/>
          </p:cNvGraphicFramePr>
          <p:nvPr>
            <p:extLst>
              <p:ext uri="{D42A27DB-BD31-4B8C-83A1-F6EECF244321}">
                <p14:modId xmlns:p14="http://schemas.microsoft.com/office/powerpoint/2010/main" val="134368760"/>
              </p:ext>
            </p:extLst>
          </p:nvPr>
        </p:nvGraphicFramePr>
        <p:xfrm>
          <a:off x="10816905" y="16027246"/>
          <a:ext cx="11155197" cy="4280385"/>
        </p:xfrm>
        <a:graphic>
          <a:graphicData uri="http://schemas.openxmlformats.org/drawingml/2006/table">
            <a:tbl>
              <a:tblPr firstRow="1" bandRow="1">
                <a:tableStyleId>{BDBED569-4797-4DF1-A0F4-6AAB3CD982D8}</a:tableStyleId>
              </a:tblPr>
              <a:tblGrid>
                <a:gridCol w="1601696">
                  <a:extLst>
                    <a:ext uri="{9D8B030D-6E8A-4147-A177-3AD203B41FA5}">
                      <a16:colId xmlns:a16="http://schemas.microsoft.com/office/drawing/2014/main" val="3405287515"/>
                    </a:ext>
                  </a:extLst>
                </a:gridCol>
                <a:gridCol w="2162686">
                  <a:extLst>
                    <a:ext uri="{9D8B030D-6E8A-4147-A177-3AD203B41FA5}">
                      <a16:colId xmlns:a16="http://schemas.microsoft.com/office/drawing/2014/main" val="1861430914"/>
                    </a:ext>
                  </a:extLst>
                </a:gridCol>
                <a:gridCol w="2232004">
                  <a:extLst>
                    <a:ext uri="{9D8B030D-6E8A-4147-A177-3AD203B41FA5}">
                      <a16:colId xmlns:a16="http://schemas.microsoft.com/office/drawing/2014/main" val="211631358"/>
                    </a:ext>
                  </a:extLst>
                </a:gridCol>
                <a:gridCol w="1774511">
                  <a:extLst>
                    <a:ext uri="{9D8B030D-6E8A-4147-A177-3AD203B41FA5}">
                      <a16:colId xmlns:a16="http://schemas.microsoft.com/office/drawing/2014/main" val="3243046579"/>
                    </a:ext>
                  </a:extLst>
                </a:gridCol>
                <a:gridCol w="1719059">
                  <a:extLst>
                    <a:ext uri="{9D8B030D-6E8A-4147-A177-3AD203B41FA5}">
                      <a16:colId xmlns:a16="http://schemas.microsoft.com/office/drawing/2014/main" val="3005698406"/>
                    </a:ext>
                  </a:extLst>
                </a:gridCol>
                <a:gridCol w="1665241">
                  <a:extLst>
                    <a:ext uri="{9D8B030D-6E8A-4147-A177-3AD203B41FA5}">
                      <a16:colId xmlns:a16="http://schemas.microsoft.com/office/drawing/2014/main" val="2324153327"/>
                    </a:ext>
                  </a:extLst>
                </a:gridCol>
              </a:tblGrid>
              <a:tr h="667101">
                <a:tc>
                  <a:txBody>
                    <a:bodyPr/>
                    <a:lstStyle/>
                    <a:p>
                      <a:pPr algn="ctr"/>
                      <a:r>
                        <a:rPr lang="en-US" sz="2800">
                          <a:latin typeface="Gill Sans MT" panose="020B0502020104020203" pitchFamily="34" charset="0"/>
                        </a:rPr>
                        <a:t>System</a:t>
                      </a:r>
                    </a:p>
                  </a:txBody>
                  <a:tcPr anchor="ctr"/>
                </a:tc>
                <a:tc>
                  <a:txBody>
                    <a:bodyPr/>
                    <a:lstStyle/>
                    <a:p>
                      <a:pPr algn="ctr"/>
                      <a:r>
                        <a:rPr lang="en-US" sz="2800">
                          <a:latin typeface="Gill Sans MT" panose="020B0502020104020203" pitchFamily="34" charset="0"/>
                        </a:rPr>
                        <a:t>Commits</a:t>
                      </a:r>
                    </a:p>
                    <a:p>
                      <a:pPr algn="ctr"/>
                      <a:r>
                        <a:rPr lang="en-US" sz="2800">
                          <a:latin typeface="Gill Sans MT" panose="020B0502020104020203" pitchFamily="34" charset="0"/>
                        </a:rPr>
                        <a:t>Past Year</a:t>
                      </a:r>
                    </a:p>
                  </a:txBody>
                  <a:tcPr anchor="ctr"/>
                </a:tc>
                <a:tc>
                  <a:txBody>
                    <a:bodyPr/>
                    <a:lstStyle/>
                    <a:p>
                      <a:pPr algn="ctr"/>
                      <a:r>
                        <a:rPr lang="en-US" sz="2800">
                          <a:latin typeface="Gill Sans MT" panose="020B0502020104020203" pitchFamily="34" charset="0"/>
                        </a:rPr>
                        <a:t>Committer</a:t>
                      </a:r>
                    </a:p>
                  </a:txBody>
                  <a:tcPr anchor="ctr"/>
                </a:tc>
                <a:tc>
                  <a:txBody>
                    <a:bodyPr/>
                    <a:lstStyle/>
                    <a:p>
                      <a:pPr algn="ctr"/>
                      <a:r>
                        <a:rPr lang="en-US" sz="2800">
                          <a:latin typeface="Gill Sans MT" panose="020B0502020104020203" pitchFamily="34" charset="0"/>
                        </a:rPr>
                        <a:t>Lines of Code</a:t>
                      </a:r>
                    </a:p>
                  </a:txBody>
                  <a:tcPr anchor="ctr"/>
                </a:tc>
                <a:tc>
                  <a:txBody>
                    <a:bodyPr/>
                    <a:lstStyle/>
                    <a:p>
                      <a:pPr algn="ctr"/>
                      <a:r>
                        <a:rPr lang="en-US" sz="2800">
                          <a:latin typeface="Gill Sans MT" panose="020B0502020104020203" pitchFamily="34" charset="0"/>
                        </a:rPr>
                        <a:t>Search Index*</a:t>
                      </a:r>
                    </a:p>
                  </a:txBody>
                  <a:tcPr anchor="ctr"/>
                </a:tc>
                <a:tc>
                  <a:txBody>
                    <a:bodyPr/>
                    <a:lstStyle/>
                    <a:p>
                      <a:pPr algn="ctr"/>
                      <a:r>
                        <a:rPr lang="en-US" sz="2800">
                          <a:latin typeface="Gill Sans MT" panose="020B0502020104020203" pitchFamily="34" charset="0"/>
                        </a:rPr>
                        <a:t>Open Issues</a:t>
                      </a:r>
                    </a:p>
                  </a:txBody>
                  <a:tcPr anchor="ctr"/>
                </a:tc>
                <a:extLst>
                  <a:ext uri="{0D108BD9-81ED-4DB2-BD59-A6C34878D82A}">
                    <a16:rowId xmlns:a16="http://schemas.microsoft.com/office/drawing/2014/main" val="1871580642"/>
                  </a:ext>
                </a:extLst>
              </a:tr>
              <a:tr h="667101">
                <a:tc>
                  <a:txBody>
                    <a:bodyPr/>
                    <a:lstStyle/>
                    <a:p>
                      <a:pPr algn="ctr"/>
                      <a:r>
                        <a:rPr lang="en-US" sz="2800">
                          <a:latin typeface="Gill Sans MT" panose="020B0502020104020203" pitchFamily="34" charset="0"/>
                        </a:rPr>
                        <a:t>Storm</a:t>
                      </a:r>
                    </a:p>
                  </a:txBody>
                  <a:tcPr anchor="ctr"/>
                </a:tc>
                <a:tc>
                  <a:txBody>
                    <a:bodyPr/>
                    <a:lstStyle/>
                    <a:p>
                      <a:pPr algn="ctr"/>
                      <a:r>
                        <a:rPr lang="en-US" sz="2800">
                          <a:latin typeface="Gill Sans MT" panose="020B0502020104020203" pitchFamily="34" charset="0"/>
                        </a:rPr>
                        <a:t>228</a:t>
                      </a:r>
                    </a:p>
                  </a:txBody>
                  <a:tcPr anchor="ctr"/>
                </a:tc>
                <a:tc>
                  <a:txBody>
                    <a:bodyPr/>
                    <a:lstStyle/>
                    <a:p>
                      <a:pPr algn="ctr"/>
                      <a:r>
                        <a:rPr lang="en-US" sz="2800">
                          <a:latin typeface="Gill Sans MT" panose="020B0502020104020203" pitchFamily="34" charset="0"/>
                        </a:rPr>
                        <a:t>305</a:t>
                      </a:r>
                    </a:p>
                  </a:txBody>
                  <a:tcPr anchor="ctr"/>
                </a:tc>
                <a:tc>
                  <a:txBody>
                    <a:bodyPr/>
                    <a:lstStyle/>
                    <a:p>
                      <a:pPr algn="ctr"/>
                      <a:r>
                        <a:rPr lang="en-US" sz="2800">
                          <a:latin typeface="Gill Sans MT" panose="020B0502020104020203" pitchFamily="34" charset="0"/>
                        </a:rPr>
                        <a:t>377,166</a:t>
                      </a:r>
                    </a:p>
                  </a:txBody>
                  <a:tcPr anchor="ctr"/>
                </a:tc>
                <a:tc>
                  <a:txBody>
                    <a:bodyPr/>
                    <a:lstStyle/>
                    <a:p>
                      <a:pPr algn="ctr"/>
                      <a:r>
                        <a:rPr lang="en-US" sz="2800">
                          <a:latin typeface="Gill Sans MT" panose="020B0502020104020203" pitchFamily="34" charset="0"/>
                        </a:rPr>
                        <a:t>10</a:t>
                      </a:r>
                    </a:p>
                  </a:txBody>
                  <a:tcPr anchor="ctr"/>
                </a:tc>
                <a:tc>
                  <a:txBody>
                    <a:bodyPr/>
                    <a:lstStyle/>
                    <a:p>
                      <a:pPr algn="ctr"/>
                      <a:r>
                        <a:rPr lang="en-US" sz="2800">
                          <a:latin typeface="Gill Sans MT" panose="020B0502020104020203" pitchFamily="34" charset="0"/>
                        </a:rPr>
                        <a:t>1033</a:t>
                      </a:r>
                    </a:p>
                  </a:txBody>
                  <a:tcPr anchor="ctr"/>
                </a:tc>
                <a:extLst>
                  <a:ext uri="{0D108BD9-81ED-4DB2-BD59-A6C34878D82A}">
                    <a16:rowId xmlns:a16="http://schemas.microsoft.com/office/drawing/2014/main" val="2962623064"/>
                  </a:ext>
                </a:extLst>
              </a:tr>
              <a:tr h="667101">
                <a:tc>
                  <a:txBody>
                    <a:bodyPr/>
                    <a:lstStyle/>
                    <a:p>
                      <a:pPr algn="ctr"/>
                      <a:r>
                        <a:rPr lang="en-US" sz="2800">
                          <a:latin typeface="Gill Sans MT" panose="020B0502020104020203" pitchFamily="34" charset="0"/>
                        </a:rPr>
                        <a:t>Heron</a:t>
                      </a:r>
                    </a:p>
                  </a:txBody>
                  <a:tcPr anchor="ctr"/>
                </a:tc>
                <a:tc>
                  <a:txBody>
                    <a:bodyPr/>
                    <a:lstStyle/>
                    <a:p>
                      <a:pPr algn="ctr"/>
                      <a:r>
                        <a:rPr lang="en-US" sz="2800">
                          <a:latin typeface="Gill Sans MT" panose="020B0502020104020203" pitchFamily="34" charset="0"/>
                        </a:rPr>
                        <a:t>201</a:t>
                      </a:r>
                    </a:p>
                  </a:txBody>
                  <a:tcPr anchor="ctr"/>
                </a:tc>
                <a:tc>
                  <a:txBody>
                    <a:bodyPr/>
                    <a:lstStyle/>
                    <a:p>
                      <a:pPr algn="ctr"/>
                      <a:r>
                        <a:rPr lang="en-US" sz="2800">
                          <a:latin typeface="Gill Sans MT" panose="020B0502020104020203" pitchFamily="34" charset="0"/>
                        </a:rPr>
                        <a:t>106</a:t>
                      </a:r>
                    </a:p>
                  </a:txBody>
                  <a:tcPr anchor="ctr"/>
                </a:tc>
                <a:tc>
                  <a:txBody>
                    <a:bodyPr/>
                    <a:lstStyle/>
                    <a:p>
                      <a:pPr algn="ctr"/>
                      <a:r>
                        <a:rPr lang="en-US" sz="2800">
                          <a:latin typeface="Gill Sans MT" panose="020B0502020104020203" pitchFamily="34" charset="0"/>
                        </a:rPr>
                        <a:t>252,322</a:t>
                      </a:r>
                    </a:p>
                  </a:txBody>
                  <a:tcPr anchor="ctr"/>
                </a:tc>
                <a:tc>
                  <a:txBody>
                    <a:bodyPr/>
                    <a:lstStyle/>
                    <a:p>
                      <a:pPr algn="ctr"/>
                      <a:r>
                        <a:rPr lang="en-US" sz="2800">
                          <a:latin typeface="Gill Sans MT" panose="020B0502020104020203" pitchFamily="34" charset="0"/>
                        </a:rPr>
                        <a:t>2</a:t>
                      </a:r>
                    </a:p>
                  </a:txBody>
                  <a:tcPr anchor="ctr"/>
                </a:tc>
                <a:tc>
                  <a:txBody>
                    <a:bodyPr/>
                    <a:lstStyle/>
                    <a:p>
                      <a:pPr algn="ctr"/>
                      <a:r>
                        <a:rPr lang="en-US" sz="2800">
                          <a:latin typeface="Gill Sans MT" panose="020B0502020104020203" pitchFamily="34" charset="0"/>
                        </a:rPr>
                        <a:t>363</a:t>
                      </a:r>
                    </a:p>
                  </a:txBody>
                  <a:tcPr anchor="ctr"/>
                </a:tc>
                <a:extLst>
                  <a:ext uri="{0D108BD9-81ED-4DB2-BD59-A6C34878D82A}">
                    <a16:rowId xmlns:a16="http://schemas.microsoft.com/office/drawing/2014/main" val="2908407499"/>
                  </a:ext>
                </a:extLst>
              </a:tr>
              <a:tr h="667101">
                <a:tc>
                  <a:txBody>
                    <a:bodyPr/>
                    <a:lstStyle/>
                    <a:p>
                      <a:pPr algn="ctr"/>
                      <a:r>
                        <a:rPr lang="en-US" sz="2800">
                          <a:latin typeface="Gill Sans MT" panose="020B0502020104020203" pitchFamily="34" charset="0"/>
                        </a:rPr>
                        <a:t>Spark**</a:t>
                      </a:r>
                    </a:p>
                  </a:txBody>
                  <a:tcPr anchor="ctr"/>
                </a:tc>
                <a:tc>
                  <a:txBody>
                    <a:bodyPr/>
                    <a:lstStyle/>
                    <a:p>
                      <a:pPr algn="ctr"/>
                      <a:r>
                        <a:rPr lang="en-US" sz="2800">
                          <a:latin typeface="Gill Sans MT" panose="020B0502020104020203" pitchFamily="34" charset="0"/>
                        </a:rPr>
                        <a:t>2565</a:t>
                      </a:r>
                    </a:p>
                  </a:txBody>
                  <a:tcPr anchor="ctr"/>
                </a:tc>
                <a:tc>
                  <a:txBody>
                    <a:bodyPr/>
                    <a:lstStyle/>
                    <a:p>
                      <a:pPr algn="ctr"/>
                      <a:r>
                        <a:rPr lang="en-US" sz="2800">
                          <a:latin typeface="Gill Sans MT" panose="020B0502020104020203" pitchFamily="34" charset="0"/>
                        </a:rPr>
                        <a:t>1451</a:t>
                      </a:r>
                    </a:p>
                  </a:txBody>
                  <a:tcPr anchor="ctr"/>
                </a:tc>
                <a:tc>
                  <a:txBody>
                    <a:bodyPr/>
                    <a:lstStyle/>
                    <a:p>
                      <a:pPr algn="ctr"/>
                      <a:r>
                        <a:rPr lang="en-US" sz="2800">
                          <a:latin typeface="Gill Sans MT" panose="020B0502020104020203" pitchFamily="34" charset="0"/>
                        </a:rPr>
                        <a:t>962,336</a:t>
                      </a:r>
                    </a:p>
                  </a:txBody>
                  <a:tcPr anchor="ctr"/>
                </a:tc>
                <a:tc>
                  <a:txBody>
                    <a:bodyPr/>
                    <a:lstStyle/>
                    <a:p>
                      <a:pPr algn="ctr"/>
                      <a:r>
                        <a:rPr lang="en-US" sz="2800">
                          <a:latin typeface="Gill Sans MT" panose="020B0502020104020203" pitchFamily="34" charset="0"/>
                        </a:rPr>
                        <a:t>36</a:t>
                      </a:r>
                    </a:p>
                  </a:txBody>
                  <a:tcPr anchor="ctr"/>
                </a:tc>
                <a:tc>
                  <a:txBody>
                    <a:bodyPr/>
                    <a:lstStyle/>
                    <a:p>
                      <a:pPr algn="ctr"/>
                      <a:r>
                        <a:rPr lang="en-US" sz="2800">
                          <a:latin typeface="Gill Sans MT" panose="020B0502020104020203" pitchFamily="34" charset="0"/>
                        </a:rPr>
                        <a:t>1859</a:t>
                      </a:r>
                    </a:p>
                  </a:txBody>
                  <a:tcPr anchor="ctr"/>
                </a:tc>
                <a:extLst>
                  <a:ext uri="{0D108BD9-81ED-4DB2-BD59-A6C34878D82A}">
                    <a16:rowId xmlns:a16="http://schemas.microsoft.com/office/drawing/2014/main" val="3584086636"/>
                  </a:ext>
                </a:extLst>
              </a:tr>
              <a:tr h="667101">
                <a:tc>
                  <a:txBody>
                    <a:bodyPr/>
                    <a:lstStyle/>
                    <a:p>
                      <a:pPr algn="ctr"/>
                      <a:r>
                        <a:rPr lang="en-US" sz="2800" err="1">
                          <a:latin typeface="Gill Sans MT" panose="020B0502020104020203" pitchFamily="34" charset="0"/>
                        </a:rPr>
                        <a:t>Flink</a:t>
                      </a:r>
                      <a:endParaRPr lang="en-US" sz="2800">
                        <a:latin typeface="Gill Sans MT" panose="020B0502020104020203" pitchFamily="34" charset="0"/>
                      </a:endParaRPr>
                    </a:p>
                  </a:txBody>
                  <a:tcPr anchor="ctr"/>
                </a:tc>
                <a:tc>
                  <a:txBody>
                    <a:bodyPr/>
                    <a:lstStyle/>
                    <a:p>
                      <a:pPr algn="ctr"/>
                      <a:r>
                        <a:rPr lang="en-US" sz="2800">
                          <a:latin typeface="Gill Sans MT" panose="020B0502020104020203" pitchFamily="34" charset="0"/>
                        </a:rPr>
                        <a:t>4312</a:t>
                      </a:r>
                    </a:p>
                  </a:txBody>
                  <a:tcPr anchor="ctr"/>
                </a:tc>
                <a:tc>
                  <a:txBody>
                    <a:bodyPr/>
                    <a:lstStyle/>
                    <a:p>
                      <a:pPr algn="ctr"/>
                      <a:r>
                        <a:rPr lang="en-US" sz="2800">
                          <a:latin typeface="Gill Sans MT" panose="020B0502020104020203" pitchFamily="34" charset="0"/>
                        </a:rPr>
                        <a:t>595</a:t>
                      </a:r>
                    </a:p>
                  </a:txBody>
                  <a:tcPr anchor="ctr"/>
                </a:tc>
                <a:tc>
                  <a:txBody>
                    <a:bodyPr/>
                    <a:lstStyle/>
                    <a:p>
                      <a:pPr algn="ctr"/>
                      <a:r>
                        <a:rPr lang="en-US" sz="2800">
                          <a:latin typeface="Gill Sans MT" panose="020B0502020104020203" pitchFamily="34" charset="0"/>
                        </a:rPr>
                        <a:t>1,429,183</a:t>
                      </a:r>
                    </a:p>
                  </a:txBody>
                  <a:tcPr anchor="ctr"/>
                </a:tc>
                <a:tc>
                  <a:txBody>
                    <a:bodyPr/>
                    <a:lstStyle/>
                    <a:p>
                      <a:pPr algn="ctr"/>
                      <a:r>
                        <a:rPr lang="en-US" sz="2800">
                          <a:latin typeface="Gill Sans MT" panose="020B0502020104020203" pitchFamily="34" charset="0"/>
                        </a:rPr>
                        <a:t>79</a:t>
                      </a:r>
                    </a:p>
                  </a:txBody>
                  <a:tcPr anchor="ctr"/>
                </a:tc>
                <a:tc>
                  <a:txBody>
                    <a:bodyPr/>
                    <a:lstStyle/>
                    <a:p>
                      <a:pPr algn="ctr"/>
                      <a:r>
                        <a:rPr lang="en-US" sz="2800">
                          <a:latin typeface="Gill Sans MT" panose="020B0502020104020203" pitchFamily="34" charset="0"/>
                        </a:rPr>
                        <a:t>2913</a:t>
                      </a:r>
                    </a:p>
                  </a:txBody>
                  <a:tcPr anchor="ctr"/>
                </a:tc>
                <a:extLst>
                  <a:ext uri="{0D108BD9-81ED-4DB2-BD59-A6C34878D82A}">
                    <a16:rowId xmlns:a16="http://schemas.microsoft.com/office/drawing/2014/main" val="2136151274"/>
                  </a:ext>
                </a:extLst>
              </a:tr>
              <a:tr h="667101">
                <a:tc>
                  <a:txBody>
                    <a:bodyPr/>
                    <a:lstStyle/>
                    <a:p>
                      <a:pPr algn="ctr"/>
                      <a:r>
                        <a:rPr lang="en-US" sz="2800">
                          <a:latin typeface="Gill Sans MT" panose="020B0502020104020203" pitchFamily="34" charset="0"/>
                        </a:rPr>
                        <a:t>Kafka</a:t>
                      </a:r>
                    </a:p>
                  </a:txBody>
                  <a:tcPr anchor="ctr"/>
                </a:tc>
                <a:tc>
                  <a:txBody>
                    <a:bodyPr/>
                    <a:lstStyle/>
                    <a:p>
                      <a:pPr algn="ctr"/>
                      <a:r>
                        <a:rPr lang="en-US" sz="2800">
                          <a:latin typeface="Gill Sans MT" panose="020B0502020104020203" pitchFamily="34" charset="0"/>
                        </a:rPr>
                        <a:t>1201</a:t>
                      </a:r>
                    </a:p>
                  </a:txBody>
                  <a:tcPr anchor="ctr"/>
                </a:tc>
                <a:tc>
                  <a:txBody>
                    <a:bodyPr/>
                    <a:lstStyle/>
                    <a:p>
                      <a:pPr algn="ctr"/>
                      <a:r>
                        <a:rPr lang="en-US" sz="2800">
                          <a:latin typeface="Gill Sans MT" panose="020B0502020104020203" pitchFamily="34" charset="0"/>
                        </a:rPr>
                        <a:t>606</a:t>
                      </a:r>
                    </a:p>
                  </a:txBody>
                  <a:tcPr anchor="ctr"/>
                </a:tc>
                <a:tc>
                  <a:txBody>
                    <a:bodyPr/>
                    <a:lstStyle/>
                    <a:p>
                      <a:pPr algn="ctr"/>
                      <a:r>
                        <a:rPr lang="en-US" sz="2800">
                          <a:latin typeface="Gill Sans MT" panose="020B0502020104020203" pitchFamily="34" charset="0"/>
                        </a:rPr>
                        <a:t>459,984</a:t>
                      </a:r>
                    </a:p>
                  </a:txBody>
                  <a:tcPr anchor="ctr"/>
                </a:tc>
                <a:tc>
                  <a:txBody>
                    <a:bodyPr/>
                    <a:lstStyle/>
                    <a:p>
                      <a:pPr algn="ctr"/>
                      <a:r>
                        <a:rPr lang="en-US" sz="2800">
                          <a:latin typeface="Gill Sans MT" panose="020B0502020104020203" pitchFamily="34" charset="0"/>
                        </a:rPr>
                        <a:t>23</a:t>
                      </a:r>
                    </a:p>
                  </a:txBody>
                  <a:tcPr anchor="ctr"/>
                </a:tc>
                <a:tc>
                  <a:txBody>
                    <a:bodyPr/>
                    <a:lstStyle/>
                    <a:p>
                      <a:pPr algn="ctr"/>
                      <a:r>
                        <a:rPr lang="en-US" sz="2800">
                          <a:latin typeface="Gill Sans MT" panose="020B0502020104020203" pitchFamily="34" charset="0"/>
                        </a:rPr>
                        <a:t>2616</a:t>
                      </a:r>
                    </a:p>
                  </a:txBody>
                  <a:tcPr anchor="ctr"/>
                </a:tc>
                <a:extLst>
                  <a:ext uri="{0D108BD9-81ED-4DB2-BD59-A6C34878D82A}">
                    <a16:rowId xmlns:a16="http://schemas.microsoft.com/office/drawing/2014/main" val="3055234848"/>
                  </a:ext>
                </a:extLst>
              </a:tr>
            </a:tbl>
          </a:graphicData>
        </a:graphic>
      </p:graphicFrame>
      <p:sp>
        <p:nvSpPr>
          <p:cNvPr id="25" name="TextBox 24">
            <a:extLst>
              <a:ext uri="{FF2B5EF4-FFF2-40B4-BE49-F238E27FC236}">
                <a16:creationId xmlns:a16="http://schemas.microsoft.com/office/drawing/2014/main" id="{54E6AFED-3604-4C9B-9FCA-725C61F6BC16}"/>
              </a:ext>
            </a:extLst>
          </p:cNvPr>
          <p:cNvSpPr txBox="1"/>
          <p:nvPr/>
        </p:nvSpPr>
        <p:spPr>
          <a:xfrm>
            <a:off x="10796478" y="14964038"/>
            <a:ext cx="11165411" cy="890736"/>
          </a:xfrm>
          <a:prstGeom prst="rect">
            <a:avLst/>
          </a:prstGeom>
          <a:solidFill>
            <a:schemeClr val="accent1"/>
          </a:solidFill>
          <a:ln w="9525">
            <a:noFill/>
            <a:miter lim="800000"/>
            <a:headEnd/>
            <a:tailEnd/>
          </a:ln>
        </p:spPr>
        <p:txBody>
          <a:bodyPr wrap="square" lIns="74401" tIns="37201" rIns="74401" bIns="37201">
            <a:spAutoFit/>
          </a:bodyPr>
          <a:lstStyle>
            <a:defPPr>
              <a:defRPr lang="en-US"/>
            </a:defPPr>
            <a:lvl1pPr algn="ctr">
              <a:defRPr b="0">
                <a:solidFill>
                  <a:schemeClr val="bg1"/>
                </a:solidFill>
                <a:latin typeface="Gill Sans MT" pitchFamily="34" charset="0"/>
              </a:defRPr>
            </a:lvl1pPr>
          </a:lstStyle>
          <a:p>
            <a:r>
              <a:rPr lang="en-US"/>
              <a:t>Social Factors</a:t>
            </a:r>
          </a:p>
        </p:txBody>
      </p:sp>
      <p:sp>
        <p:nvSpPr>
          <p:cNvPr id="27" name="TextBox 14">
            <a:extLst>
              <a:ext uri="{FF2B5EF4-FFF2-40B4-BE49-F238E27FC236}">
                <a16:creationId xmlns:a16="http://schemas.microsoft.com/office/drawing/2014/main" id="{55B239E5-BB9D-4382-9E12-B031ADAF4ABD}"/>
              </a:ext>
            </a:extLst>
          </p:cNvPr>
          <p:cNvSpPr txBox="1">
            <a:spLocks noChangeArrowheads="1"/>
          </p:cNvSpPr>
          <p:nvPr/>
        </p:nvSpPr>
        <p:spPr bwMode="auto">
          <a:xfrm>
            <a:off x="22606035" y="19255328"/>
            <a:ext cx="10103825" cy="2044899"/>
          </a:xfrm>
          <a:prstGeom prst="rect">
            <a:avLst/>
          </a:prstGeom>
          <a:noFill/>
          <a:ln w="9525">
            <a:noFill/>
            <a:miter lim="800000"/>
            <a:headEnd/>
            <a:tailEnd/>
          </a:ln>
        </p:spPr>
        <p:txBody>
          <a:bodyPr wrap="square" lIns="74401" tIns="37201" rIns="74401" bIns="37201">
            <a:spAutoFit/>
          </a:bodyPr>
          <a:lstStyle/>
          <a:p>
            <a:r>
              <a:rPr lang="en-US" sz="3200" b="0">
                <a:latin typeface="Gill Sans MT" pitchFamily="34" charset="0"/>
              </a:rPr>
              <a:t>The throughput was denoted by the average number of records in the processing duration. As shown in above figure, the throughput in Spark Streaming achieved 2M/s, which completely outperformed Kafka streams.   </a:t>
            </a:r>
          </a:p>
        </p:txBody>
      </p:sp>
      <p:sp>
        <p:nvSpPr>
          <p:cNvPr id="7" name="TextBox 6">
            <a:extLst>
              <a:ext uri="{FF2B5EF4-FFF2-40B4-BE49-F238E27FC236}">
                <a16:creationId xmlns:a16="http://schemas.microsoft.com/office/drawing/2014/main" id="{27E32644-800B-4008-971C-468036F5335F}"/>
              </a:ext>
            </a:extLst>
          </p:cNvPr>
          <p:cNvSpPr txBox="1"/>
          <p:nvPr/>
        </p:nvSpPr>
        <p:spPr>
          <a:xfrm>
            <a:off x="10796478" y="20415369"/>
            <a:ext cx="10729207" cy="1769715"/>
          </a:xfrm>
          <a:prstGeom prst="rect">
            <a:avLst/>
          </a:prstGeom>
          <a:noFill/>
        </p:spPr>
        <p:txBody>
          <a:bodyPr wrap="square" rtlCol="0">
            <a:spAutoFit/>
          </a:bodyPr>
          <a:lstStyle/>
          <a:p>
            <a:pPr lvl="0" defTabSz="743969" fontAlgn="auto">
              <a:spcBef>
                <a:spcPts val="0"/>
              </a:spcBef>
              <a:spcAft>
                <a:spcPts val="0"/>
              </a:spcAft>
            </a:pPr>
            <a:r>
              <a:rPr lang="en-US" sz="2800" b="0">
                <a:solidFill>
                  <a:srgbClr val="000000"/>
                </a:solidFill>
                <a:latin typeface="Gill Sans MT" panose="020B0502020104020203" pitchFamily="34" charset="0"/>
                <a:cs typeface="+mn-cs"/>
              </a:rPr>
              <a:t>* Search Index: the prevailing trend of the framework.  </a:t>
            </a:r>
          </a:p>
          <a:p>
            <a:pPr lvl="0" defTabSz="743969" fontAlgn="auto">
              <a:spcBef>
                <a:spcPts val="0"/>
              </a:spcBef>
              <a:spcAft>
                <a:spcPts val="0"/>
              </a:spcAft>
            </a:pPr>
            <a:r>
              <a:rPr lang="en-US" sz="2800" b="0">
                <a:solidFill>
                  <a:srgbClr val="000000"/>
                </a:solidFill>
                <a:latin typeface="Gill Sans MT" panose="020B0502020104020203" pitchFamily="34" charset="0"/>
                <a:cs typeface="+mn-cs"/>
              </a:rPr>
              <a:t>** Spark: statistics is for the entire Spark program. </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9DAE865E-B9BD-714A-BB7A-1E7085AFAF1D}"/>
              </a:ext>
            </a:extLst>
          </p:cNvPr>
          <p:cNvGrpSpPr/>
          <p:nvPr/>
        </p:nvGrpSpPr>
        <p:grpSpPr>
          <a:xfrm>
            <a:off x="6276558" y="6013190"/>
            <a:ext cx="24092492" cy="5887941"/>
            <a:chOff x="6276558" y="6013190"/>
            <a:chExt cx="24092492" cy="5887941"/>
          </a:xfrm>
        </p:grpSpPr>
        <p:pic>
          <p:nvPicPr>
            <p:cNvPr id="5" name="Picture 4">
              <a:extLst>
                <a:ext uri="{FF2B5EF4-FFF2-40B4-BE49-F238E27FC236}">
                  <a16:creationId xmlns:a16="http://schemas.microsoft.com/office/drawing/2014/main" id="{F9F2DD4F-576B-4ED4-8EFA-7D860911D077}"/>
                </a:ext>
              </a:extLst>
            </p:cNvPr>
            <p:cNvPicPr>
              <a:picLocks noChangeAspect="1"/>
            </p:cNvPicPr>
            <p:nvPr/>
          </p:nvPicPr>
          <p:blipFill>
            <a:blip r:embed="rId2"/>
            <a:stretch>
              <a:fillRect/>
            </a:stretch>
          </p:blipFill>
          <p:spPr>
            <a:xfrm>
              <a:off x="18533627" y="6013190"/>
              <a:ext cx="4781859" cy="2805357"/>
            </a:xfrm>
            <a:prstGeom prst="rect">
              <a:avLst/>
            </a:prstGeom>
          </p:spPr>
        </p:pic>
        <p:pic>
          <p:nvPicPr>
            <p:cNvPr id="9" name="Picture 8">
              <a:extLst>
                <a:ext uri="{FF2B5EF4-FFF2-40B4-BE49-F238E27FC236}">
                  <a16:creationId xmlns:a16="http://schemas.microsoft.com/office/drawing/2014/main" id="{4ADC15A5-1718-47F3-9290-0C1B2FFE5FCD}"/>
                </a:ext>
              </a:extLst>
            </p:cNvPr>
            <p:cNvPicPr>
              <a:picLocks noChangeAspect="1"/>
            </p:cNvPicPr>
            <p:nvPr/>
          </p:nvPicPr>
          <p:blipFill>
            <a:blip r:embed="rId3"/>
            <a:stretch>
              <a:fillRect/>
            </a:stretch>
          </p:blipFill>
          <p:spPr>
            <a:xfrm>
              <a:off x="18924523" y="9281071"/>
              <a:ext cx="4189135" cy="2620060"/>
            </a:xfrm>
            <a:prstGeom prst="rect">
              <a:avLst/>
            </a:prstGeom>
          </p:spPr>
        </p:pic>
        <p:grpSp>
          <p:nvGrpSpPr>
            <p:cNvPr id="3" name="Group 2">
              <a:extLst>
                <a:ext uri="{FF2B5EF4-FFF2-40B4-BE49-F238E27FC236}">
                  <a16:creationId xmlns:a16="http://schemas.microsoft.com/office/drawing/2014/main" id="{4D6A3309-E3AC-2E43-81BA-04338FD3EF84}"/>
                </a:ext>
              </a:extLst>
            </p:cNvPr>
            <p:cNvGrpSpPr/>
            <p:nvPr/>
          </p:nvGrpSpPr>
          <p:grpSpPr>
            <a:xfrm>
              <a:off x="11460481" y="6676015"/>
              <a:ext cx="5730240" cy="1723549"/>
              <a:chOff x="11460481" y="5853055"/>
              <a:chExt cx="5730240" cy="1723549"/>
            </a:xfrm>
          </p:grpSpPr>
          <p:sp>
            <p:nvSpPr>
              <p:cNvPr id="22" name="TextBox 21">
                <a:extLst>
                  <a:ext uri="{FF2B5EF4-FFF2-40B4-BE49-F238E27FC236}">
                    <a16:creationId xmlns:a16="http://schemas.microsoft.com/office/drawing/2014/main" id="{26C97012-0D89-4FCD-BD2A-7BB722CEA0FB}"/>
                  </a:ext>
                </a:extLst>
              </p:cNvPr>
              <p:cNvSpPr txBox="1"/>
              <p:nvPr/>
            </p:nvSpPr>
            <p:spPr>
              <a:xfrm>
                <a:off x="11460481" y="5853055"/>
                <a:ext cx="5730240" cy="1723549"/>
              </a:xfrm>
              <a:prstGeom prst="rect">
                <a:avLst/>
              </a:prstGeom>
              <a:noFill/>
            </p:spPr>
            <p:txBody>
              <a:bodyPr wrap="square" rtlCol="0">
                <a:spAutoFit/>
              </a:bodyPr>
              <a:lstStyle/>
              <a:p>
                <a:pPr algn="ctr"/>
                <a:r>
                  <a:rPr lang="en-US" err="1"/>
                  <a:t>Kstream</a:t>
                </a:r>
                <a:endParaRPr lang="en-US"/>
              </a:p>
              <a:p>
                <a:pPr algn="ctr"/>
                <a:r>
                  <a:rPr lang="en-US"/>
                  <a:t>(</a:t>
                </a:r>
                <a:r>
                  <a:rPr lang="en-US" err="1"/>
                  <a:t>Ktable</a:t>
                </a:r>
                <a:r>
                  <a:rPr lang="en-US"/>
                  <a:t>)</a:t>
                </a:r>
              </a:p>
            </p:txBody>
          </p:sp>
          <p:sp>
            <p:nvSpPr>
              <p:cNvPr id="21" name="Arrow: Right 20">
                <a:extLst>
                  <a:ext uri="{FF2B5EF4-FFF2-40B4-BE49-F238E27FC236}">
                    <a16:creationId xmlns:a16="http://schemas.microsoft.com/office/drawing/2014/main" id="{0AB4A8F6-E939-40BC-8048-B023963F7EAA}"/>
                  </a:ext>
                </a:extLst>
              </p:cNvPr>
              <p:cNvSpPr/>
              <p:nvPr/>
            </p:nvSpPr>
            <p:spPr bwMode="auto">
              <a:xfrm>
                <a:off x="11854752" y="6631400"/>
                <a:ext cx="4754880" cy="182880"/>
              </a:xfrm>
              <a:prstGeom prs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6600" b="1" i="0" u="none" strike="noStrike" cap="none" normalizeH="0" baseline="0">
                  <a:ln>
                    <a:noFill/>
                  </a:ln>
                  <a:solidFill>
                    <a:schemeClr val="tx1"/>
                  </a:solidFill>
                  <a:effectLst/>
                  <a:latin typeface="Futura Bk" pitchFamily="34" charset="0"/>
                </a:endParaRPr>
              </a:p>
            </p:txBody>
          </p:sp>
        </p:grpSp>
        <p:grpSp>
          <p:nvGrpSpPr>
            <p:cNvPr id="6" name="Group 5">
              <a:extLst>
                <a:ext uri="{FF2B5EF4-FFF2-40B4-BE49-F238E27FC236}">
                  <a16:creationId xmlns:a16="http://schemas.microsoft.com/office/drawing/2014/main" id="{5628CCC5-6716-064E-9F08-F460ED4A8835}"/>
                </a:ext>
              </a:extLst>
            </p:cNvPr>
            <p:cNvGrpSpPr/>
            <p:nvPr/>
          </p:nvGrpSpPr>
          <p:grpSpPr>
            <a:xfrm>
              <a:off x="11207255" y="9984958"/>
              <a:ext cx="6236691" cy="1723549"/>
              <a:chOff x="11219735" y="10346396"/>
              <a:chExt cx="6236691" cy="1723549"/>
            </a:xfrm>
          </p:grpSpPr>
          <p:sp>
            <p:nvSpPr>
              <p:cNvPr id="24" name="TextBox 23">
                <a:extLst>
                  <a:ext uri="{FF2B5EF4-FFF2-40B4-BE49-F238E27FC236}">
                    <a16:creationId xmlns:a16="http://schemas.microsoft.com/office/drawing/2014/main" id="{C4F3F513-98B6-408A-9328-428FBD4BC1D4}"/>
                  </a:ext>
                </a:extLst>
              </p:cNvPr>
              <p:cNvSpPr txBox="1"/>
              <p:nvPr/>
            </p:nvSpPr>
            <p:spPr>
              <a:xfrm>
                <a:off x="11219735" y="10346396"/>
                <a:ext cx="6236691" cy="1723549"/>
              </a:xfrm>
              <a:prstGeom prst="rect">
                <a:avLst/>
              </a:prstGeom>
              <a:noFill/>
            </p:spPr>
            <p:txBody>
              <a:bodyPr wrap="square" rtlCol="0">
                <a:spAutoFit/>
              </a:bodyPr>
              <a:lstStyle/>
              <a:p>
                <a:pPr algn="ctr"/>
                <a:r>
                  <a:rPr lang="en-US"/>
                  <a:t>Dataset </a:t>
                </a:r>
              </a:p>
              <a:p>
                <a:pPr algn="ctr"/>
                <a:r>
                  <a:rPr lang="en-US"/>
                  <a:t>(Memory)</a:t>
                </a:r>
              </a:p>
            </p:txBody>
          </p:sp>
          <p:sp>
            <p:nvSpPr>
              <p:cNvPr id="23" name="Arrow: Right 22">
                <a:extLst>
                  <a:ext uri="{FF2B5EF4-FFF2-40B4-BE49-F238E27FC236}">
                    <a16:creationId xmlns:a16="http://schemas.microsoft.com/office/drawing/2014/main" id="{E4C267E6-2093-4502-A498-E06C907AD449}"/>
                  </a:ext>
                </a:extLst>
              </p:cNvPr>
              <p:cNvSpPr/>
              <p:nvPr/>
            </p:nvSpPr>
            <p:spPr bwMode="auto">
              <a:xfrm>
                <a:off x="11915712" y="11081480"/>
                <a:ext cx="4754880" cy="182880"/>
              </a:xfrm>
              <a:prstGeom prs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6600" b="1" i="0" u="none" strike="noStrike" cap="none" normalizeH="0" baseline="0">
                  <a:ln>
                    <a:noFill/>
                  </a:ln>
                  <a:solidFill>
                    <a:schemeClr val="tx1"/>
                  </a:solidFill>
                  <a:effectLst/>
                  <a:latin typeface="Futura Bk" pitchFamily="34" charset="0"/>
                </a:endParaRPr>
              </a:p>
            </p:txBody>
          </p:sp>
        </p:grpSp>
        <p:grpSp>
          <p:nvGrpSpPr>
            <p:cNvPr id="10" name="Group 9">
              <a:extLst>
                <a:ext uri="{FF2B5EF4-FFF2-40B4-BE49-F238E27FC236}">
                  <a16:creationId xmlns:a16="http://schemas.microsoft.com/office/drawing/2014/main" id="{BFF177F7-CDDC-B440-97F5-1186E86A6665}"/>
                </a:ext>
              </a:extLst>
            </p:cNvPr>
            <p:cNvGrpSpPr/>
            <p:nvPr/>
          </p:nvGrpSpPr>
          <p:grpSpPr>
            <a:xfrm>
              <a:off x="25745908" y="7416523"/>
              <a:ext cx="4623142" cy="3761135"/>
              <a:chOff x="23894633" y="7684718"/>
              <a:chExt cx="4623142" cy="3761135"/>
            </a:xfrm>
          </p:grpSpPr>
          <p:pic>
            <p:nvPicPr>
              <p:cNvPr id="11" name="Graphic 10" descr="Statistics">
                <a:extLst>
                  <a:ext uri="{FF2B5EF4-FFF2-40B4-BE49-F238E27FC236}">
                    <a16:creationId xmlns:a16="http://schemas.microsoft.com/office/drawing/2014/main" id="{9021A469-96D3-42D9-A00B-B1D209987A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43573" y="7684718"/>
                <a:ext cx="2103120" cy="2103120"/>
              </a:xfrm>
              <a:prstGeom prst="rect">
                <a:avLst/>
              </a:prstGeom>
            </p:spPr>
          </p:pic>
          <p:sp>
            <p:nvSpPr>
              <p:cNvPr id="26" name="TextBox 25">
                <a:extLst>
                  <a:ext uri="{FF2B5EF4-FFF2-40B4-BE49-F238E27FC236}">
                    <a16:creationId xmlns:a16="http://schemas.microsoft.com/office/drawing/2014/main" id="{FD11AB98-3B14-4946-BAD6-6753D04927F3}"/>
                  </a:ext>
                </a:extLst>
              </p:cNvPr>
              <p:cNvSpPr txBox="1"/>
              <p:nvPr/>
            </p:nvSpPr>
            <p:spPr>
              <a:xfrm>
                <a:off x="23894633" y="9722304"/>
                <a:ext cx="4623142" cy="1723549"/>
              </a:xfrm>
              <a:prstGeom prst="rect">
                <a:avLst/>
              </a:prstGeom>
              <a:noFill/>
            </p:spPr>
            <p:txBody>
              <a:bodyPr wrap="square" rtlCol="0">
                <a:spAutoFit/>
              </a:bodyPr>
              <a:lstStyle/>
              <a:p>
                <a:pPr algn="ctr"/>
                <a:r>
                  <a:rPr lang="en-US"/>
                  <a:t>windowed counts</a:t>
                </a:r>
              </a:p>
            </p:txBody>
          </p:sp>
        </p:grpSp>
        <p:grpSp>
          <p:nvGrpSpPr>
            <p:cNvPr id="53" name="Group 52">
              <a:extLst>
                <a:ext uri="{FF2B5EF4-FFF2-40B4-BE49-F238E27FC236}">
                  <a16:creationId xmlns:a16="http://schemas.microsoft.com/office/drawing/2014/main" id="{7F02059C-02E2-DE48-B5BD-F6F2C4FEDB18}"/>
                </a:ext>
              </a:extLst>
            </p:cNvPr>
            <p:cNvGrpSpPr/>
            <p:nvPr/>
          </p:nvGrpSpPr>
          <p:grpSpPr>
            <a:xfrm>
              <a:off x="6276558" y="7849119"/>
              <a:ext cx="5730240" cy="2863903"/>
              <a:chOff x="5364481" y="8042857"/>
              <a:chExt cx="5730240" cy="2863903"/>
            </a:xfrm>
          </p:grpSpPr>
          <p:sp>
            <p:nvSpPr>
              <p:cNvPr id="27" name="TextBox 26">
                <a:extLst>
                  <a:ext uri="{FF2B5EF4-FFF2-40B4-BE49-F238E27FC236}">
                    <a16:creationId xmlns:a16="http://schemas.microsoft.com/office/drawing/2014/main" id="{C5F0E8F9-D8D3-4A87-8A06-526F2394BBB9}"/>
                  </a:ext>
                </a:extLst>
              </p:cNvPr>
              <p:cNvSpPr txBox="1"/>
              <p:nvPr/>
            </p:nvSpPr>
            <p:spPr>
              <a:xfrm>
                <a:off x="5364481" y="9998819"/>
                <a:ext cx="5730240" cy="907941"/>
              </a:xfrm>
              <a:prstGeom prst="rect">
                <a:avLst/>
              </a:prstGeom>
              <a:noFill/>
            </p:spPr>
            <p:txBody>
              <a:bodyPr wrap="square" rtlCol="0">
                <a:spAutoFit/>
              </a:bodyPr>
              <a:lstStyle/>
              <a:p>
                <a:r>
                  <a:rPr lang="en-US"/>
                  <a:t>Ad Campaigns</a:t>
                </a:r>
              </a:p>
            </p:txBody>
          </p:sp>
          <p:grpSp>
            <p:nvGrpSpPr>
              <p:cNvPr id="12" name="Content Placeholder 3" descr="Newspaper">
                <a:extLst>
                  <a:ext uri="{FF2B5EF4-FFF2-40B4-BE49-F238E27FC236}">
                    <a16:creationId xmlns:a16="http://schemas.microsoft.com/office/drawing/2014/main" id="{6BD0A68A-32B0-488E-921B-ED047C323F04}"/>
                  </a:ext>
                </a:extLst>
              </p:cNvPr>
              <p:cNvGrpSpPr/>
              <p:nvPr/>
            </p:nvGrpSpPr>
            <p:grpSpPr>
              <a:xfrm>
                <a:off x="7204140" y="8042857"/>
                <a:ext cx="1489710" cy="1489710"/>
                <a:chOff x="7204140" y="8042857"/>
                <a:chExt cx="1489710" cy="1489710"/>
              </a:xfrm>
            </p:grpSpPr>
            <p:sp>
              <p:nvSpPr>
                <p:cNvPr id="13" name="Freeform 12">
                  <a:extLst>
                    <a:ext uri="{FF2B5EF4-FFF2-40B4-BE49-F238E27FC236}">
                      <a16:creationId xmlns:a16="http://schemas.microsoft.com/office/drawing/2014/main" id="{8628F7E5-EB3F-C741-AA14-F7936D4C42AB}"/>
                    </a:ext>
                  </a:extLst>
                </p:cNvPr>
                <p:cNvSpPr/>
                <p:nvPr/>
              </p:nvSpPr>
              <p:spPr>
                <a:xfrm>
                  <a:off x="7204140" y="8042857"/>
                  <a:ext cx="1489710" cy="1489710"/>
                </a:xfrm>
                <a:custGeom>
                  <a:avLst/>
                  <a:gdLst>
                    <a:gd name="connsiteX0" fmla="*/ 1358265 w 1489710"/>
                    <a:gd name="connsiteY0" fmla="*/ 1314450 h 1489710"/>
                    <a:gd name="connsiteX1" fmla="*/ 1314450 w 1489710"/>
                    <a:gd name="connsiteY1" fmla="*/ 1358265 h 1489710"/>
                    <a:gd name="connsiteX2" fmla="*/ 1270635 w 1489710"/>
                    <a:gd name="connsiteY2" fmla="*/ 1314450 h 1489710"/>
                    <a:gd name="connsiteX3" fmla="*/ 1270635 w 1489710"/>
                    <a:gd name="connsiteY3" fmla="*/ 262890 h 1489710"/>
                    <a:gd name="connsiteX4" fmla="*/ 1358265 w 1489710"/>
                    <a:gd name="connsiteY4" fmla="*/ 262890 h 1489710"/>
                    <a:gd name="connsiteX5" fmla="*/ 1358265 w 1489710"/>
                    <a:gd name="connsiteY5" fmla="*/ 1314450 h 1489710"/>
                    <a:gd name="connsiteX6" fmla="*/ 175260 w 1489710"/>
                    <a:gd name="connsiteY6" fmla="*/ 1358265 h 1489710"/>
                    <a:gd name="connsiteX7" fmla="*/ 131445 w 1489710"/>
                    <a:gd name="connsiteY7" fmla="*/ 1314450 h 1489710"/>
                    <a:gd name="connsiteX8" fmla="*/ 131445 w 1489710"/>
                    <a:gd name="connsiteY8" fmla="*/ 131445 h 1489710"/>
                    <a:gd name="connsiteX9" fmla="*/ 1139190 w 1489710"/>
                    <a:gd name="connsiteY9" fmla="*/ 131445 h 1489710"/>
                    <a:gd name="connsiteX10" fmla="*/ 1139190 w 1489710"/>
                    <a:gd name="connsiteY10" fmla="*/ 1314450 h 1489710"/>
                    <a:gd name="connsiteX11" fmla="*/ 1145762 w 1489710"/>
                    <a:gd name="connsiteY11" fmla="*/ 1358265 h 1489710"/>
                    <a:gd name="connsiteX12" fmla="*/ 175260 w 1489710"/>
                    <a:gd name="connsiteY12" fmla="*/ 1358265 h 1489710"/>
                    <a:gd name="connsiteX13" fmla="*/ 1270635 w 1489710"/>
                    <a:gd name="connsiteY13" fmla="*/ 131445 h 1489710"/>
                    <a:gd name="connsiteX14" fmla="*/ 1270635 w 1489710"/>
                    <a:gd name="connsiteY14" fmla="*/ 0 h 1489710"/>
                    <a:gd name="connsiteX15" fmla="*/ 0 w 1489710"/>
                    <a:gd name="connsiteY15" fmla="*/ 0 h 1489710"/>
                    <a:gd name="connsiteX16" fmla="*/ 0 w 1489710"/>
                    <a:gd name="connsiteY16" fmla="*/ 1314450 h 1489710"/>
                    <a:gd name="connsiteX17" fmla="*/ 175260 w 1489710"/>
                    <a:gd name="connsiteY17" fmla="*/ 1489710 h 1489710"/>
                    <a:gd name="connsiteX18" fmla="*/ 1314450 w 1489710"/>
                    <a:gd name="connsiteY18" fmla="*/ 1489710 h 1489710"/>
                    <a:gd name="connsiteX19" fmla="*/ 1489710 w 1489710"/>
                    <a:gd name="connsiteY19" fmla="*/ 1314450 h 1489710"/>
                    <a:gd name="connsiteX20" fmla="*/ 1489710 w 1489710"/>
                    <a:gd name="connsiteY20" fmla="*/ 131445 h 1489710"/>
                    <a:gd name="connsiteX21" fmla="*/ 1270635 w 1489710"/>
                    <a:gd name="connsiteY21" fmla="*/ 131445 h 148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89710" h="1489710">
                      <a:moveTo>
                        <a:pt x="1358265" y="1314450"/>
                      </a:moveTo>
                      <a:cubicBezTo>
                        <a:pt x="1358265" y="1338548"/>
                        <a:pt x="1338548" y="1358265"/>
                        <a:pt x="1314450" y="1358265"/>
                      </a:cubicBezTo>
                      <a:cubicBezTo>
                        <a:pt x="1290352" y="1358265"/>
                        <a:pt x="1270635" y="1338548"/>
                        <a:pt x="1270635" y="1314450"/>
                      </a:cubicBezTo>
                      <a:lnTo>
                        <a:pt x="1270635" y="262890"/>
                      </a:lnTo>
                      <a:lnTo>
                        <a:pt x="1358265" y="262890"/>
                      </a:lnTo>
                      <a:lnTo>
                        <a:pt x="1358265" y="1314450"/>
                      </a:lnTo>
                      <a:close/>
                      <a:moveTo>
                        <a:pt x="175260" y="1358265"/>
                      </a:moveTo>
                      <a:cubicBezTo>
                        <a:pt x="151162" y="1358265"/>
                        <a:pt x="131445" y="1338548"/>
                        <a:pt x="131445" y="1314450"/>
                      </a:cubicBezTo>
                      <a:lnTo>
                        <a:pt x="131445" y="131445"/>
                      </a:lnTo>
                      <a:lnTo>
                        <a:pt x="1139190" y="131445"/>
                      </a:lnTo>
                      <a:lnTo>
                        <a:pt x="1139190" y="1314450"/>
                      </a:lnTo>
                      <a:cubicBezTo>
                        <a:pt x="1139190" y="1329785"/>
                        <a:pt x="1141381" y="1345121"/>
                        <a:pt x="1145762" y="1358265"/>
                      </a:cubicBezTo>
                      <a:lnTo>
                        <a:pt x="175260" y="1358265"/>
                      </a:lnTo>
                      <a:close/>
                      <a:moveTo>
                        <a:pt x="1270635" y="131445"/>
                      </a:moveTo>
                      <a:lnTo>
                        <a:pt x="1270635" y="0"/>
                      </a:lnTo>
                      <a:lnTo>
                        <a:pt x="0" y="0"/>
                      </a:lnTo>
                      <a:lnTo>
                        <a:pt x="0" y="1314450"/>
                      </a:lnTo>
                      <a:cubicBezTo>
                        <a:pt x="0" y="1410843"/>
                        <a:pt x="78867" y="1489710"/>
                        <a:pt x="175260" y="1489710"/>
                      </a:cubicBezTo>
                      <a:lnTo>
                        <a:pt x="1314450" y="1489710"/>
                      </a:lnTo>
                      <a:cubicBezTo>
                        <a:pt x="1410843" y="1489710"/>
                        <a:pt x="1489710" y="1410843"/>
                        <a:pt x="1489710" y="1314450"/>
                      </a:cubicBezTo>
                      <a:lnTo>
                        <a:pt x="1489710" y="131445"/>
                      </a:lnTo>
                      <a:lnTo>
                        <a:pt x="1270635" y="131445"/>
                      </a:lnTo>
                      <a:close/>
                    </a:path>
                  </a:pathLst>
                </a:custGeom>
                <a:solidFill>
                  <a:srgbClr val="000000"/>
                </a:solidFill>
                <a:ln w="21828"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209806E-EECC-ED4E-B8F4-A753B1F0A87A}"/>
                    </a:ext>
                  </a:extLst>
                </p:cNvPr>
                <p:cNvSpPr/>
                <p:nvPr/>
              </p:nvSpPr>
              <p:spPr>
                <a:xfrm>
                  <a:off x="7423215" y="8305747"/>
                  <a:ext cx="832485" cy="87630"/>
                </a:xfrm>
                <a:custGeom>
                  <a:avLst/>
                  <a:gdLst>
                    <a:gd name="connsiteX0" fmla="*/ 0 w 832485"/>
                    <a:gd name="connsiteY0" fmla="*/ 0 h 87630"/>
                    <a:gd name="connsiteX1" fmla="*/ 832485 w 832485"/>
                    <a:gd name="connsiteY1" fmla="*/ 0 h 87630"/>
                    <a:gd name="connsiteX2" fmla="*/ 832485 w 832485"/>
                    <a:gd name="connsiteY2" fmla="*/ 87630 h 87630"/>
                    <a:gd name="connsiteX3" fmla="*/ 0 w 832485"/>
                    <a:gd name="connsiteY3" fmla="*/ 87630 h 87630"/>
                  </a:gdLst>
                  <a:ahLst/>
                  <a:cxnLst>
                    <a:cxn ang="0">
                      <a:pos x="connsiteX0" y="connsiteY0"/>
                    </a:cxn>
                    <a:cxn ang="0">
                      <a:pos x="connsiteX1" y="connsiteY1"/>
                    </a:cxn>
                    <a:cxn ang="0">
                      <a:pos x="connsiteX2" y="connsiteY2"/>
                    </a:cxn>
                    <a:cxn ang="0">
                      <a:pos x="connsiteX3" y="connsiteY3"/>
                    </a:cxn>
                  </a:cxnLst>
                  <a:rect l="l" t="t" r="r" b="b"/>
                  <a:pathLst>
                    <a:path w="832485" h="87630">
                      <a:moveTo>
                        <a:pt x="0" y="0"/>
                      </a:moveTo>
                      <a:lnTo>
                        <a:pt x="832485" y="0"/>
                      </a:lnTo>
                      <a:lnTo>
                        <a:pt x="832485" y="87630"/>
                      </a:lnTo>
                      <a:lnTo>
                        <a:pt x="0" y="87630"/>
                      </a:lnTo>
                      <a:close/>
                    </a:path>
                  </a:pathLst>
                </a:custGeom>
                <a:solidFill>
                  <a:srgbClr val="000000"/>
                </a:solidFill>
                <a:ln w="21828"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6A35C671-6FDF-C64B-9619-D2B520FD756C}"/>
                    </a:ext>
                  </a:extLst>
                </p:cNvPr>
                <p:cNvSpPr/>
                <p:nvPr/>
              </p:nvSpPr>
              <p:spPr>
                <a:xfrm>
                  <a:off x="7883272" y="8481007"/>
                  <a:ext cx="372427" cy="87630"/>
                </a:xfrm>
                <a:custGeom>
                  <a:avLst/>
                  <a:gdLst>
                    <a:gd name="connsiteX0" fmla="*/ 0 w 372427"/>
                    <a:gd name="connsiteY0" fmla="*/ 0 h 87630"/>
                    <a:gd name="connsiteX1" fmla="*/ 372428 w 372427"/>
                    <a:gd name="connsiteY1" fmla="*/ 0 h 87630"/>
                    <a:gd name="connsiteX2" fmla="*/ 372428 w 372427"/>
                    <a:gd name="connsiteY2" fmla="*/ 87630 h 87630"/>
                    <a:gd name="connsiteX3" fmla="*/ 0 w 372427"/>
                    <a:gd name="connsiteY3" fmla="*/ 87630 h 87630"/>
                  </a:gdLst>
                  <a:ahLst/>
                  <a:cxnLst>
                    <a:cxn ang="0">
                      <a:pos x="connsiteX0" y="connsiteY0"/>
                    </a:cxn>
                    <a:cxn ang="0">
                      <a:pos x="connsiteX1" y="connsiteY1"/>
                    </a:cxn>
                    <a:cxn ang="0">
                      <a:pos x="connsiteX2" y="connsiteY2"/>
                    </a:cxn>
                    <a:cxn ang="0">
                      <a:pos x="connsiteX3" y="connsiteY3"/>
                    </a:cxn>
                  </a:cxnLst>
                  <a:rect l="l" t="t" r="r" b="b"/>
                  <a:pathLst>
                    <a:path w="372427" h="87630">
                      <a:moveTo>
                        <a:pt x="0" y="0"/>
                      </a:moveTo>
                      <a:lnTo>
                        <a:pt x="372428" y="0"/>
                      </a:lnTo>
                      <a:lnTo>
                        <a:pt x="372428" y="87630"/>
                      </a:lnTo>
                      <a:lnTo>
                        <a:pt x="0" y="87630"/>
                      </a:lnTo>
                      <a:close/>
                    </a:path>
                  </a:pathLst>
                </a:custGeom>
                <a:solidFill>
                  <a:srgbClr val="000000"/>
                </a:solidFill>
                <a:ln w="21828"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CEE1434-8811-C74A-BD1A-A7F06BD12677}"/>
                    </a:ext>
                  </a:extLst>
                </p:cNvPr>
                <p:cNvSpPr/>
                <p:nvPr/>
              </p:nvSpPr>
              <p:spPr>
                <a:xfrm>
                  <a:off x="7883272" y="8656267"/>
                  <a:ext cx="372427" cy="87630"/>
                </a:xfrm>
                <a:custGeom>
                  <a:avLst/>
                  <a:gdLst>
                    <a:gd name="connsiteX0" fmla="*/ 0 w 372427"/>
                    <a:gd name="connsiteY0" fmla="*/ 0 h 87630"/>
                    <a:gd name="connsiteX1" fmla="*/ 372428 w 372427"/>
                    <a:gd name="connsiteY1" fmla="*/ 0 h 87630"/>
                    <a:gd name="connsiteX2" fmla="*/ 372428 w 372427"/>
                    <a:gd name="connsiteY2" fmla="*/ 87630 h 87630"/>
                    <a:gd name="connsiteX3" fmla="*/ 0 w 372427"/>
                    <a:gd name="connsiteY3" fmla="*/ 87630 h 87630"/>
                  </a:gdLst>
                  <a:ahLst/>
                  <a:cxnLst>
                    <a:cxn ang="0">
                      <a:pos x="connsiteX0" y="connsiteY0"/>
                    </a:cxn>
                    <a:cxn ang="0">
                      <a:pos x="connsiteX1" y="connsiteY1"/>
                    </a:cxn>
                    <a:cxn ang="0">
                      <a:pos x="connsiteX2" y="connsiteY2"/>
                    </a:cxn>
                    <a:cxn ang="0">
                      <a:pos x="connsiteX3" y="connsiteY3"/>
                    </a:cxn>
                  </a:cxnLst>
                  <a:rect l="l" t="t" r="r" b="b"/>
                  <a:pathLst>
                    <a:path w="372427" h="87630">
                      <a:moveTo>
                        <a:pt x="0" y="0"/>
                      </a:moveTo>
                      <a:lnTo>
                        <a:pt x="372428" y="0"/>
                      </a:lnTo>
                      <a:lnTo>
                        <a:pt x="372428" y="87630"/>
                      </a:lnTo>
                      <a:lnTo>
                        <a:pt x="0" y="87630"/>
                      </a:lnTo>
                      <a:close/>
                    </a:path>
                  </a:pathLst>
                </a:custGeom>
                <a:solidFill>
                  <a:srgbClr val="000000"/>
                </a:solidFill>
                <a:ln w="21828" cap="flat">
                  <a:no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D71DC5C8-D01B-2748-9C15-1F9DB271AC6A}"/>
                    </a:ext>
                  </a:extLst>
                </p:cNvPr>
                <p:cNvSpPr/>
                <p:nvPr/>
              </p:nvSpPr>
              <p:spPr>
                <a:xfrm>
                  <a:off x="7423215" y="8481007"/>
                  <a:ext cx="372427" cy="262890"/>
                </a:xfrm>
                <a:custGeom>
                  <a:avLst/>
                  <a:gdLst>
                    <a:gd name="connsiteX0" fmla="*/ 0 w 372427"/>
                    <a:gd name="connsiteY0" fmla="*/ 0 h 262890"/>
                    <a:gd name="connsiteX1" fmla="*/ 372428 w 372427"/>
                    <a:gd name="connsiteY1" fmla="*/ 0 h 262890"/>
                    <a:gd name="connsiteX2" fmla="*/ 372428 w 372427"/>
                    <a:gd name="connsiteY2" fmla="*/ 262890 h 262890"/>
                    <a:gd name="connsiteX3" fmla="*/ 0 w 372427"/>
                    <a:gd name="connsiteY3" fmla="*/ 262890 h 262890"/>
                  </a:gdLst>
                  <a:ahLst/>
                  <a:cxnLst>
                    <a:cxn ang="0">
                      <a:pos x="connsiteX0" y="connsiteY0"/>
                    </a:cxn>
                    <a:cxn ang="0">
                      <a:pos x="connsiteX1" y="connsiteY1"/>
                    </a:cxn>
                    <a:cxn ang="0">
                      <a:pos x="connsiteX2" y="connsiteY2"/>
                    </a:cxn>
                    <a:cxn ang="0">
                      <a:pos x="connsiteX3" y="connsiteY3"/>
                    </a:cxn>
                  </a:cxnLst>
                  <a:rect l="l" t="t" r="r" b="b"/>
                  <a:pathLst>
                    <a:path w="372427" h="262890">
                      <a:moveTo>
                        <a:pt x="0" y="0"/>
                      </a:moveTo>
                      <a:lnTo>
                        <a:pt x="372428" y="0"/>
                      </a:lnTo>
                      <a:lnTo>
                        <a:pt x="372428" y="262890"/>
                      </a:lnTo>
                      <a:lnTo>
                        <a:pt x="0" y="262890"/>
                      </a:lnTo>
                      <a:close/>
                    </a:path>
                  </a:pathLst>
                </a:custGeom>
                <a:solidFill>
                  <a:srgbClr val="000000"/>
                </a:solidFill>
                <a:ln w="21828"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90F549D0-65ED-3443-9FEE-DDA283650454}"/>
                    </a:ext>
                  </a:extLst>
                </p:cNvPr>
                <p:cNvSpPr/>
                <p:nvPr/>
              </p:nvSpPr>
              <p:spPr>
                <a:xfrm>
                  <a:off x="7423215" y="8831527"/>
                  <a:ext cx="832485" cy="87630"/>
                </a:xfrm>
                <a:custGeom>
                  <a:avLst/>
                  <a:gdLst>
                    <a:gd name="connsiteX0" fmla="*/ 0 w 832485"/>
                    <a:gd name="connsiteY0" fmla="*/ 0 h 87630"/>
                    <a:gd name="connsiteX1" fmla="*/ 832485 w 832485"/>
                    <a:gd name="connsiteY1" fmla="*/ 0 h 87630"/>
                    <a:gd name="connsiteX2" fmla="*/ 832485 w 832485"/>
                    <a:gd name="connsiteY2" fmla="*/ 87630 h 87630"/>
                    <a:gd name="connsiteX3" fmla="*/ 0 w 832485"/>
                    <a:gd name="connsiteY3" fmla="*/ 87630 h 87630"/>
                  </a:gdLst>
                  <a:ahLst/>
                  <a:cxnLst>
                    <a:cxn ang="0">
                      <a:pos x="connsiteX0" y="connsiteY0"/>
                    </a:cxn>
                    <a:cxn ang="0">
                      <a:pos x="connsiteX1" y="connsiteY1"/>
                    </a:cxn>
                    <a:cxn ang="0">
                      <a:pos x="connsiteX2" y="connsiteY2"/>
                    </a:cxn>
                    <a:cxn ang="0">
                      <a:pos x="connsiteX3" y="connsiteY3"/>
                    </a:cxn>
                  </a:cxnLst>
                  <a:rect l="l" t="t" r="r" b="b"/>
                  <a:pathLst>
                    <a:path w="832485" h="87630">
                      <a:moveTo>
                        <a:pt x="0" y="0"/>
                      </a:moveTo>
                      <a:lnTo>
                        <a:pt x="832485" y="0"/>
                      </a:lnTo>
                      <a:lnTo>
                        <a:pt x="832485" y="87630"/>
                      </a:lnTo>
                      <a:lnTo>
                        <a:pt x="0" y="87630"/>
                      </a:lnTo>
                      <a:close/>
                    </a:path>
                  </a:pathLst>
                </a:custGeom>
                <a:solidFill>
                  <a:srgbClr val="000000"/>
                </a:solidFill>
                <a:ln w="21828"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F26DF1E1-33DC-AD47-9185-E09323E1D2FC}"/>
                    </a:ext>
                  </a:extLst>
                </p:cNvPr>
                <p:cNvSpPr/>
                <p:nvPr/>
              </p:nvSpPr>
              <p:spPr>
                <a:xfrm>
                  <a:off x="7883272" y="9006787"/>
                  <a:ext cx="372427" cy="262890"/>
                </a:xfrm>
                <a:custGeom>
                  <a:avLst/>
                  <a:gdLst>
                    <a:gd name="connsiteX0" fmla="*/ 0 w 372427"/>
                    <a:gd name="connsiteY0" fmla="*/ 0 h 262890"/>
                    <a:gd name="connsiteX1" fmla="*/ 372428 w 372427"/>
                    <a:gd name="connsiteY1" fmla="*/ 0 h 262890"/>
                    <a:gd name="connsiteX2" fmla="*/ 372428 w 372427"/>
                    <a:gd name="connsiteY2" fmla="*/ 262890 h 262890"/>
                    <a:gd name="connsiteX3" fmla="*/ 0 w 372427"/>
                    <a:gd name="connsiteY3" fmla="*/ 262890 h 262890"/>
                  </a:gdLst>
                  <a:ahLst/>
                  <a:cxnLst>
                    <a:cxn ang="0">
                      <a:pos x="connsiteX0" y="connsiteY0"/>
                    </a:cxn>
                    <a:cxn ang="0">
                      <a:pos x="connsiteX1" y="connsiteY1"/>
                    </a:cxn>
                    <a:cxn ang="0">
                      <a:pos x="connsiteX2" y="connsiteY2"/>
                    </a:cxn>
                    <a:cxn ang="0">
                      <a:pos x="connsiteX3" y="connsiteY3"/>
                    </a:cxn>
                  </a:cxnLst>
                  <a:rect l="l" t="t" r="r" b="b"/>
                  <a:pathLst>
                    <a:path w="372427" h="262890">
                      <a:moveTo>
                        <a:pt x="0" y="0"/>
                      </a:moveTo>
                      <a:lnTo>
                        <a:pt x="372428" y="0"/>
                      </a:lnTo>
                      <a:lnTo>
                        <a:pt x="372428" y="262890"/>
                      </a:lnTo>
                      <a:lnTo>
                        <a:pt x="0" y="262890"/>
                      </a:lnTo>
                      <a:close/>
                    </a:path>
                  </a:pathLst>
                </a:custGeom>
                <a:solidFill>
                  <a:srgbClr val="000000"/>
                </a:solidFill>
                <a:ln w="21828"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3364D79E-A64A-CB46-99D3-981BBA13A0E2}"/>
                    </a:ext>
                  </a:extLst>
                </p:cNvPr>
                <p:cNvSpPr/>
                <p:nvPr/>
              </p:nvSpPr>
              <p:spPr>
                <a:xfrm>
                  <a:off x="7423215" y="9006787"/>
                  <a:ext cx="372427" cy="87630"/>
                </a:xfrm>
                <a:custGeom>
                  <a:avLst/>
                  <a:gdLst>
                    <a:gd name="connsiteX0" fmla="*/ 0 w 372427"/>
                    <a:gd name="connsiteY0" fmla="*/ 0 h 87630"/>
                    <a:gd name="connsiteX1" fmla="*/ 372428 w 372427"/>
                    <a:gd name="connsiteY1" fmla="*/ 0 h 87630"/>
                    <a:gd name="connsiteX2" fmla="*/ 372428 w 372427"/>
                    <a:gd name="connsiteY2" fmla="*/ 87630 h 87630"/>
                    <a:gd name="connsiteX3" fmla="*/ 0 w 372427"/>
                    <a:gd name="connsiteY3" fmla="*/ 87630 h 87630"/>
                  </a:gdLst>
                  <a:ahLst/>
                  <a:cxnLst>
                    <a:cxn ang="0">
                      <a:pos x="connsiteX0" y="connsiteY0"/>
                    </a:cxn>
                    <a:cxn ang="0">
                      <a:pos x="connsiteX1" y="connsiteY1"/>
                    </a:cxn>
                    <a:cxn ang="0">
                      <a:pos x="connsiteX2" y="connsiteY2"/>
                    </a:cxn>
                    <a:cxn ang="0">
                      <a:pos x="connsiteX3" y="connsiteY3"/>
                    </a:cxn>
                  </a:cxnLst>
                  <a:rect l="l" t="t" r="r" b="b"/>
                  <a:pathLst>
                    <a:path w="372427" h="87630">
                      <a:moveTo>
                        <a:pt x="0" y="0"/>
                      </a:moveTo>
                      <a:lnTo>
                        <a:pt x="372428" y="0"/>
                      </a:lnTo>
                      <a:lnTo>
                        <a:pt x="372428" y="87630"/>
                      </a:lnTo>
                      <a:lnTo>
                        <a:pt x="0" y="87630"/>
                      </a:lnTo>
                      <a:close/>
                    </a:path>
                  </a:pathLst>
                </a:custGeom>
                <a:solidFill>
                  <a:srgbClr val="000000"/>
                </a:solidFill>
                <a:ln w="21828"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150D01A3-F0C0-4A4C-A0C8-B9DBE45365DF}"/>
                    </a:ext>
                  </a:extLst>
                </p:cNvPr>
                <p:cNvSpPr/>
                <p:nvPr/>
              </p:nvSpPr>
              <p:spPr>
                <a:xfrm>
                  <a:off x="7423215" y="9182047"/>
                  <a:ext cx="372427" cy="87630"/>
                </a:xfrm>
                <a:custGeom>
                  <a:avLst/>
                  <a:gdLst>
                    <a:gd name="connsiteX0" fmla="*/ 0 w 372427"/>
                    <a:gd name="connsiteY0" fmla="*/ 0 h 87630"/>
                    <a:gd name="connsiteX1" fmla="*/ 372428 w 372427"/>
                    <a:gd name="connsiteY1" fmla="*/ 0 h 87630"/>
                    <a:gd name="connsiteX2" fmla="*/ 372428 w 372427"/>
                    <a:gd name="connsiteY2" fmla="*/ 87630 h 87630"/>
                    <a:gd name="connsiteX3" fmla="*/ 0 w 372427"/>
                    <a:gd name="connsiteY3" fmla="*/ 87630 h 87630"/>
                  </a:gdLst>
                  <a:ahLst/>
                  <a:cxnLst>
                    <a:cxn ang="0">
                      <a:pos x="connsiteX0" y="connsiteY0"/>
                    </a:cxn>
                    <a:cxn ang="0">
                      <a:pos x="connsiteX1" y="connsiteY1"/>
                    </a:cxn>
                    <a:cxn ang="0">
                      <a:pos x="connsiteX2" y="connsiteY2"/>
                    </a:cxn>
                    <a:cxn ang="0">
                      <a:pos x="connsiteX3" y="connsiteY3"/>
                    </a:cxn>
                  </a:cxnLst>
                  <a:rect l="l" t="t" r="r" b="b"/>
                  <a:pathLst>
                    <a:path w="372427" h="87630">
                      <a:moveTo>
                        <a:pt x="0" y="0"/>
                      </a:moveTo>
                      <a:lnTo>
                        <a:pt x="372428" y="0"/>
                      </a:lnTo>
                      <a:lnTo>
                        <a:pt x="372428" y="87630"/>
                      </a:lnTo>
                      <a:lnTo>
                        <a:pt x="0" y="87630"/>
                      </a:lnTo>
                      <a:close/>
                    </a:path>
                  </a:pathLst>
                </a:custGeom>
                <a:solidFill>
                  <a:srgbClr val="000000"/>
                </a:solidFill>
                <a:ln w="21828" cap="flat">
                  <a:noFill/>
                  <a:prstDash val="solid"/>
                  <a:miter/>
                </a:ln>
              </p:spPr>
              <p:txBody>
                <a:bodyPr rtlCol="0" anchor="ctr"/>
                <a:lstStyle/>
                <a:p>
                  <a:endParaRPr lang="en-US"/>
                </a:p>
              </p:txBody>
            </p:sp>
          </p:grpSp>
        </p:grpSp>
        <p:sp>
          <p:nvSpPr>
            <p:cNvPr id="54" name="Arrow: Right 53">
              <a:extLst>
                <a:ext uri="{FF2B5EF4-FFF2-40B4-BE49-F238E27FC236}">
                  <a16:creationId xmlns:a16="http://schemas.microsoft.com/office/drawing/2014/main" id="{88CDED8E-A247-4043-A700-6380A930759B}"/>
                </a:ext>
              </a:extLst>
            </p:cNvPr>
            <p:cNvSpPr/>
            <p:nvPr/>
          </p:nvSpPr>
          <p:spPr bwMode="auto">
            <a:xfrm rot="2700000">
              <a:off x="23560366" y="8137748"/>
              <a:ext cx="2467910" cy="182880"/>
            </a:xfrm>
            <a:prstGeom prs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6600" b="1" i="0" u="none" strike="noStrike" cap="none" normalizeH="0" baseline="0">
                <a:ln>
                  <a:noFill/>
                </a:ln>
                <a:solidFill>
                  <a:schemeClr val="tx1"/>
                </a:solidFill>
                <a:effectLst/>
                <a:latin typeface="Futura Bk" pitchFamily="34" charset="0"/>
              </a:endParaRPr>
            </a:p>
          </p:txBody>
        </p:sp>
        <p:sp>
          <p:nvSpPr>
            <p:cNvPr id="56" name="Arrow: Right 55">
              <a:extLst>
                <a:ext uri="{FF2B5EF4-FFF2-40B4-BE49-F238E27FC236}">
                  <a16:creationId xmlns:a16="http://schemas.microsoft.com/office/drawing/2014/main" id="{2907CC94-0454-4F6C-9F3E-8C8B2B83CC4E}"/>
                </a:ext>
              </a:extLst>
            </p:cNvPr>
            <p:cNvSpPr/>
            <p:nvPr/>
          </p:nvSpPr>
          <p:spPr bwMode="auto">
            <a:xfrm rot="19500000">
              <a:off x="23529886" y="10271348"/>
              <a:ext cx="2467910" cy="182880"/>
            </a:xfrm>
            <a:prstGeom prs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762375" rtl="0" eaLnBrk="1" fontAlgn="base" latinLnBrk="0" hangingPunct="1">
                <a:lnSpc>
                  <a:spcPct val="100000"/>
                </a:lnSpc>
                <a:spcBef>
                  <a:spcPct val="0"/>
                </a:spcBef>
                <a:spcAft>
                  <a:spcPct val="0"/>
                </a:spcAft>
                <a:buClrTx/>
                <a:buSzTx/>
                <a:buFontTx/>
                <a:buNone/>
                <a:tabLst/>
              </a:pPr>
              <a:endParaRPr kumimoji="0" lang="en-US" sz="6600" b="1" i="0" u="none" strike="noStrike" cap="none" normalizeH="0" baseline="0">
                <a:ln>
                  <a:noFill/>
                </a:ln>
                <a:solidFill>
                  <a:schemeClr val="tx1"/>
                </a:solidFill>
                <a:effectLst/>
                <a:latin typeface="Futura Bk" pitchFamily="34" charset="0"/>
              </a:endParaRPr>
            </a:p>
          </p:txBody>
        </p:sp>
      </p:grpSp>
      <p:pic>
        <p:nvPicPr>
          <p:cNvPr id="2" name="Picture 1">
            <a:extLst>
              <a:ext uri="{FF2B5EF4-FFF2-40B4-BE49-F238E27FC236}">
                <a16:creationId xmlns:a16="http://schemas.microsoft.com/office/drawing/2014/main" id="{E18D55DC-289F-1348-A6D0-070874100671}"/>
              </a:ext>
            </a:extLst>
          </p:cNvPr>
          <p:cNvPicPr>
            <a:picLocks noChangeAspect="1"/>
          </p:cNvPicPr>
          <p:nvPr/>
        </p:nvPicPr>
        <p:blipFill>
          <a:blip r:embed="rId6"/>
          <a:stretch>
            <a:fillRect/>
          </a:stretch>
        </p:blipFill>
        <p:spPr>
          <a:xfrm>
            <a:off x="3956272" y="3488395"/>
            <a:ext cx="15202359" cy="9991873"/>
          </a:xfrm>
          <a:prstGeom prst="rect">
            <a:avLst/>
          </a:prstGeom>
        </p:spPr>
      </p:pic>
    </p:spTree>
    <p:extLst>
      <p:ext uri="{BB962C8B-B14F-4D97-AF65-F5344CB8AC3E}">
        <p14:creationId xmlns:p14="http://schemas.microsoft.com/office/powerpoint/2010/main" val="1080664771"/>
      </p:ext>
    </p:extLst>
  </p:cSld>
  <p:clrMapOvr>
    <a:masterClrMapping/>
  </p:clrMapOvr>
</p:sld>
</file>

<file path=ppt/theme/theme1.xml><?xml version="1.0" encoding="utf-8"?>
<a:theme xmlns:a="http://schemas.openxmlformats.org/drawingml/2006/main" name="Blue_HP_Light">
  <a:themeElements>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fontScheme name="Blue_HP_Light">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6600" b="1" i="0" u="none" strike="noStrike" cap="none" normalizeH="0" baseline="0" smtClean="0">
            <a:ln>
              <a:noFill/>
            </a:ln>
            <a:solidFill>
              <a:schemeClr val="tx1"/>
            </a:solidFill>
            <a:effectLst/>
            <a:latin typeface="Futura B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62375" rtl="0" eaLnBrk="1" fontAlgn="base" latinLnBrk="0" hangingPunct="1">
          <a:lnSpc>
            <a:spcPct val="100000"/>
          </a:lnSpc>
          <a:spcBef>
            <a:spcPct val="0"/>
          </a:spcBef>
          <a:spcAft>
            <a:spcPct val="0"/>
          </a:spcAft>
          <a:buClrTx/>
          <a:buSzTx/>
          <a:buFontTx/>
          <a:buNone/>
          <a:tabLst/>
          <a:defRPr kumimoji="0" lang="en-US" sz="6600" b="1" i="0" u="none" strike="noStrike" cap="none" normalizeH="0" baseline="0" smtClean="0">
            <a:ln>
              <a:noFill/>
            </a:ln>
            <a:solidFill>
              <a:schemeClr val="tx1"/>
            </a:solidFill>
            <a:effectLst/>
            <a:latin typeface="Futura Bk" pitchFamily="34" charset="0"/>
          </a:defRPr>
        </a:defPPr>
      </a:lstStyle>
    </a:lnDef>
  </a:objectDefaults>
  <a:extraClrSchemeLst>
    <a:extraClrScheme>
      <a:clrScheme name="Blue_HP_Light 1">
        <a:dk1>
          <a:srgbClr val="000000"/>
        </a:dk1>
        <a:lt1>
          <a:srgbClr val="FFFFFF"/>
        </a:lt1>
        <a:dk2>
          <a:srgbClr val="001D58"/>
        </a:dk2>
        <a:lt2>
          <a:srgbClr val="FFFFFF"/>
        </a:lt2>
        <a:accent1>
          <a:srgbClr val="0071B5"/>
        </a:accent1>
        <a:accent2>
          <a:srgbClr val="64B900"/>
        </a:accent2>
        <a:accent3>
          <a:srgbClr val="AAABB4"/>
        </a:accent3>
        <a:accent4>
          <a:srgbClr val="DADADA"/>
        </a:accent4>
        <a:accent5>
          <a:srgbClr val="AABBD7"/>
        </a:accent5>
        <a:accent6>
          <a:srgbClr val="5AA700"/>
        </a:accent6>
        <a:hlink>
          <a:srgbClr val="EB5F01"/>
        </a:hlink>
        <a:folHlink>
          <a:srgbClr val="CC0066"/>
        </a:folHlink>
      </a:clrScheme>
      <a:clrMap bg1="dk2" tx1="lt1" bg2="dk1" tx2="lt2" accent1="accent1" accent2="accent2" accent3="accent3" accent4="accent4" accent5="accent5" accent6="accent6" hlink="hlink" folHlink="folHlink"/>
    </a:extraClrScheme>
    <a:extraClrScheme>
      <a:clrScheme name="Blue_HP_Light 2">
        <a:dk1>
          <a:srgbClr val="000000"/>
        </a:dk1>
        <a:lt1>
          <a:srgbClr val="FFFFFF"/>
        </a:lt1>
        <a:dk2>
          <a:srgbClr val="000000"/>
        </a:dk2>
        <a:lt2>
          <a:srgbClr val="AAABB0"/>
        </a:lt2>
        <a:accent1>
          <a:srgbClr val="0071B5"/>
        </a:accent1>
        <a:accent2>
          <a:srgbClr val="64B900"/>
        </a:accent2>
        <a:accent3>
          <a:srgbClr val="FFFFFF"/>
        </a:accent3>
        <a:accent4>
          <a:srgbClr val="000000"/>
        </a:accent4>
        <a:accent5>
          <a:srgbClr val="AABBD7"/>
        </a:accent5>
        <a:accent6>
          <a:srgbClr val="5AA700"/>
        </a:accent6>
        <a:hlink>
          <a:srgbClr val="EB5F01"/>
        </a:hlink>
        <a:folHlink>
          <a:srgbClr val="CC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B1267E02F9615479BB928716EC84396" ma:contentTypeVersion="0" ma:contentTypeDescription="Create a new document." ma:contentTypeScope="" ma:versionID="3c12e396203ac1087fbfbb05d59d06b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2B80F1-2ACF-4136-8779-4C0F9C4DA58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28725E-092D-4889-8C12-298B02D18D38}">
  <ds:schemaRefs>
    <ds:schemaRef ds:uri="http://purl.org/dc/elements/1.1/"/>
    <ds:schemaRef ds:uri="http://purl.org/dc/term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FFF3F24-76C2-449F-B037-A24025575C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Slides>
  <Notes>1</Notes>
  <HiddenSlides>1</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Blue_HP_Light</vt:lpstr>
      <vt:lpstr>PowerPoint Presentation</vt:lpstr>
      <vt:lpstr>PowerPoint Presentation</vt:lpstr>
    </vt:vector>
  </TitlesOfParts>
  <Manager>Jorge Boas</Manager>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HP_TmpIt_Extened_final</dc:title>
  <dc:subject>HP Extended template for PPT 2002</dc:subject>
  <dc:creator>Shivaram Venkataraman</dc:creator>
  <cp:keywords>Extended template</cp:keywords>
  <dc:description>The Extended template is design for PowerPoint 2002 with transitions and animations.</dc:description>
  <cp:revision>1</cp:revision>
  <cp:lastPrinted>2010-10-01T00:04:37Z</cp:lastPrinted>
  <dcterms:created xsi:type="dcterms:W3CDTF">2003-10-28T20:21:47Z</dcterms:created>
  <dcterms:modified xsi:type="dcterms:W3CDTF">2019-12-17T22:55:03Z</dcterms:modified>
</cp:coreProperties>
</file>