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 snapToObjects="1">
      <p:cViewPr varScale="1">
        <p:scale>
          <a:sx n="88" d="100"/>
          <a:sy n="88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2DBAB-A771-864D-8EBD-CE3B207BEE6D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B556B-4D56-CE4C-BCAD-4D0E945F07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78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D5EC-2D46-834E-9E7F-564352388F6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3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EB33-726E-FF45-9C9D-F3EEB9F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45BAA-D6BF-3341-96E7-6496A87F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FB5CC-6AB4-AC48-AF28-744D7E93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D59CD-1A6B-9A46-BC03-548876F0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6536D-9994-0544-B52D-C5C64991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2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76E8E-DC59-984B-AC91-C29E15A7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A66EB-4F33-0A4E-8A2F-3F3C278D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91254-88C2-204D-BFFC-43768508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AB7E9-DD21-BC4E-89B8-643004CE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DF0A9-CDCC-D34C-8197-8D3AAF2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365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67038A-FEE9-384B-83D1-6B7589755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8B686-C230-8F48-A708-AA3A89B6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43A4E-2452-344E-883A-6766454F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5711B-CFF0-CE45-AAFA-49D27E46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1EA5F-703F-8C43-A301-3226C62C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CEA42-8E01-3346-9606-6A36108F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F541C-E6C8-454C-A322-A779FF2F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CCF57-BD89-5740-9FD4-165A41DF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FF3FF-9A25-0E4E-ACC1-7AD15995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EB755-522B-EC4F-AD73-E1D03774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97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43D8-63D6-304D-80C8-80E33795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7CD94-F40E-E644-906D-3930DBCF6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DC978-439A-8F49-81AB-B0936417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321E4-9A60-0C48-89F0-F5BEF294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4ED0C-9423-5D4A-AF31-E59D74E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53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60C2-49E7-7046-9778-C27E1AD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DB6C9-55F9-D846-99CC-0A9CB7A1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2632C-262C-5748-BEE5-5ED66751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BD379-5C2F-2342-8AD0-44CABB5E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7837A-F970-B04E-B34F-CCCB4575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936E9-AF7F-8444-8BFB-96D8FE3B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2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00D7-7BFA-314A-A0B1-A86507A7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C9FDD-7EAA-9C46-B562-2D8BA81B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D3C4EF-276C-1647-AFF4-6A0DBF2D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7D3C0-BB4C-944C-81CB-40C4249AF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8E6D7-EF21-F448-8973-41B6A29CC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36F56F-F375-B242-B7BE-21F3CEBA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1FAF6-9749-2E44-8A22-DEF65574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A094CC-E941-AB4B-9C38-A8855F94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7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47DEC-1685-434A-BB06-6D519DF5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83F497-A756-BE48-9CCC-5D5CFA08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C8CCD9-85BB-2145-B809-97172964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74BA5-DFBD-534E-ADCE-549818F1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45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7E0EE7-D174-4F44-A7C9-26E1BB96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2FEF0-2066-8041-8315-DE4C93D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380BB-9613-7A49-8C4F-4FEC7DDC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21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A9A69-D758-5247-AC76-D518A1BF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B37AB-4912-254D-BB96-BCBB698E7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89716-CB85-264E-A2FC-18E4C44A7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243C44-C7C1-7442-B8F0-D08DF7C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2DF86-7AA7-6A4B-A847-DEEACA94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9E4637-9706-1A41-9F37-9A7DAC20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1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67E4-DFAE-6048-82A6-99259DFB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6F7AEC-D12A-DB4B-BB87-F799DD3C2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9DF14-8866-0042-9032-A40F9299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DDAE1-752E-F444-B507-9843FB78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BB967-5722-5C4F-B3C9-5AEA0A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F662F-1F8B-8748-81A7-1AC8F9F9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2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01CFBE-55E9-9F44-9530-3C4F1982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74B51E-A7DB-4649-A5E2-E7BEF0C0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99042-5BBD-9C4C-B60B-69F6D7679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0A34-8ECA-4D45-A150-5663E55D4C74}" type="datetimeFigureOut">
              <a:rPr kumimoji="1" lang="zh-CN" altLang="en-US" smtClean="0"/>
              <a:t>2023/9/13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9DFB-411A-204D-B1BC-9C969C55C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3D9ED-F23E-864F-A29A-BB05BEDFD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73CB-A97C-9D4D-BF64-D7C8E2EBCB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01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C9DB247-A93B-4148-B81B-563D32064CF9}"/>
              </a:ext>
            </a:extLst>
          </p:cNvPr>
          <p:cNvGrpSpPr/>
          <p:nvPr/>
        </p:nvGrpSpPr>
        <p:grpSpPr>
          <a:xfrm>
            <a:off x="3036000" y="738000"/>
            <a:ext cx="6120000" cy="6120000"/>
            <a:chOff x="4275004" y="725527"/>
            <a:chExt cx="3343381" cy="319193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6BB18D5-B269-3343-A598-247C7C44E7A3}"/>
                </a:ext>
              </a:extLst>
            </p:cNvPr>
            <p:cNvSpPr/>
            <p:nvPr/>
          </p:nvSpPr>
          <p:spPr>
            <a:xfrm>
              <a:off x="4275004" y="751312"/>
              <a:ext cx="3306828" cy="31403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弧 4">
              <a:extLst>
                <a:ext uri="{FF2B5EF4-FFF2-40B4-BE49-F238E27FC236}">
                  <a16:creationId xmlns:a16="http://schemas.microsoft.com/office/drawing/2014/main" id="{049598C8-A65B-8A46-9209-3E9C0DB22D5D}"/>
                </a:ext>
              </a:extLst>
            </p:cNvPr>
            <p:cNvSpPr/>
            <p:nvPr/>
          </p:nvSpPr>
          <p:spPr>
            <a:xfrm rot="9970919" flipV="1">
              <a:off x="4295304" y="1809300"/>
              <a:ext cx="3323081" cy="572654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弧 52">
              <a:extLst>
                <a:ext uri="{FF2B5EF4-FFF2-40B4-BE49-F238E27FC236}">
                  <a16:creationId xmlns:a16="http://schemas.microsoft.com/office/drawing/2014/main" id="{1DEEED1E-C653-2C40-BB7D-76A66888EFC2}"/>
                </a:ext>
              </a:extLst>
            </p:cNvPr>
            <p:cNvSpPr/>
            <p:nvPr/>
          </p:nvSpPr>
          <p:spPr>
            <a:xfrm rot="15478625" flipV="1">
              <a:off x="4580243" y="2022125"/>
              <a:ext cx="3191931" cy="598736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FE495C-62E5-1E42-97BC-B120F20C242F}"/>
              </a:ext>
            </a:extLst>
          </p:cNvPr>
          <p:cNvCxnSpPr>
            <a:cxnSpLocks/>
          </p:cNvCxnSpPr>
          <p:nvPr/>
        </p:nvCxnSpPr>
        <p:spPr>
          <a:xfrm flipH="1" flipV="1">
            <a:off x="5692107" y="161368"/>
            <a:ext cx="75144" cy="65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D65BA91-CE3B-9444-AE7E-B3A4A44C6B90}"/>
              </a:ext>
            </a:extLst>
          </p:cNvPr>
          <p:cNvCxnSpPr>
            <a:cxnSpLocks/>
          </p:cNvCxnSpPr>
          <p:nvPr/>
        </p:nvCxnSpPr>
        <p:spPr>
          <a:xfrm flipV="1">
            <a:off x="8817429" y="2337008"/>
            <a:ext cx="678169" cy="2197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D7AE407-BF11-4F45-B5CD-6B489F856969}"/>
              </a:ext>
            </a:extLst>
          </p:cNvPr>
          <p:cNvCxnSpPr>
            <a:cxnSpLocks/>
          </p:cNvCxnSpPr>
          <p:nvPr/>
        </p:nvCxnSpPr>
        <p:spPr>
          <a:xfrm>
            <a:off x="7039842" y="3616036"/>
            <a:ext cx="649654" cy="110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F72A5F0-D9E3-DD49-AEF2-54152EFD6853}"/>
              </a:ext>
            </a:extLst>
          </p:cNvPr>
          <p:cNvCxnSpPr>
            <a:cxnSpLocks/>
          </p:cNvCxnSpPr>
          <p:nvPr/>
        </p:nvCxnSpPr>
        <p:spPr>
          <a:xfrm flipH="1" flipV="1">
            <a:off x="6069780" y="3442753"/>
            <a:ext cx="970061" cy="173283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/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145F2DA3-24A8-FE48-8354-E38328E02D71}"/>
              </a:ext>
            </a:extLst>
          </p:cNvPr>
          <p:cNvSpPr txBox="1"/>
          <p:nvPr/>
        </p:nvSpPr>
        <p:spPr>
          <a:xfrm>
            <a:off x="2047103" y="39985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Equator</a:t>
            </a:r>
            <a:endParaRPr kumimoji="1" lang="zh-CN" altLang="en-US" dirty="0"/>
          </a:p>
        </p:txBody>
      </p:sp>
      <p:sp>
        <p:nvSpPr>
          <p:cNvPr id="75" name="弧 74">
            <a:extLst>
              <a:ext uri="{FF2B5EF4-FFF2-40B4-BE49-F238E27FC236}">
                <a16:creationId xmlns:a16="http://schemas.microsoft.com/office/drawing/2014/main" id="{AB3D6B6C-9628-7642-942D-CA5FAAD02DBF}"/>
              </a:ext>
            </a:extLst>
          </p:cNvPr>
          <p:cNvSpPr/>
          <p:nvPr/>
        </p:nvSpPr>
        <p:spPr>
          <a:xfrm rot="20747594" flipV="1">
            <a:off x="2855075" y="2818242"/>
            <a:ext cx="6082841" cy="1097969"/>
          </a:xfrm>
          <a:prstGeom prst="arc">
            <a:avLst>
              <a:gd name="adj1" fmla="val 11037740"/>
              <a:gd name="adj2" fmla="val 0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CFC618-A6BF-6C4C-A0BF-544FBC9D220A}"/>
              </a:ext>
            </a:extLst>
          </p:cNvPr>
          <p:cNvSpPr txBox="1"/>
          <p:nvPr/>
        </p:nvSpPr>
        <p:spPr>
          <a:xfrm>
            <a:off x="5706262" y="5531840"/>
            <a:ext cx="167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B465C"/>
                </a:solidFill>
                <a:effectLst/>
                <a:latin typeface="-apple-system"/>
              </a:rPr>
              <a:t>Prime Meridian</a:t>
            </a:r>
            <a:endParaRPr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3150694-D8BA-0345-8865-9FA2837FB4A8}"/>
              </a:ext>
            </a:extLst>
          </p:cNvPr>
          <p:cNvCxnSpPr>
            <a:cxnSpLocks/>
          </p:cNvCxnSpPr>
          <p:nvPr/>
        </p:nvCxnSpPr>
        <p:spPr>
          <a:xfrm>
            <a:off x="5767251" y="814242"/>
            <a:ext cx="302528" cy="2628509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14EA8D5A-6CED-0343-A701-2CD61D8ECB1C}"/>
              </a:ext>
            </a:extLst>
          </p:cNvPr>
          <p:cNvCxnSpPr>
            <a:cxnSpLocks/>
          </p:cNvCxnSpPr>
          <p:nvPr/>
        </p:nvCxnSpPr>
        <p:spPr>
          <a:xfrm flipV="1">
            <a:off x="6062545" y="2556764"/>
            <a:ext cx="2754884" cy="872236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AAD2A946-4451-FE42-9829-C35E5965B85B}"/>
              </a:ext>
            </a:extLst>
          </p:cNvPr>
          <p:cNvCxnSpPr>
            <a:cxnSpLocks/>
          </p:cNvCxnSpPr>
          <p:nvPr/>
        </p:nvCxnSpPr>
        <p:spPr>
          <a:xfrm>
            <a:off x="7630294" y="1845345"/>
            <a:ext cx="563348" cy="730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C00C5E1D-7ADC-6046-8F46-2D1BD1642CC3}"/>
              </a:ext>
            </a:extLst>
          </p:cNvPr>
          <p:cNvCxnSpPr>
            <a:cxnSpLocks/>
          </p:cNvCxnSpPr>
          <p:nvPr/>
        </p:nvCxnSpPr>
        <p:spPr>
          <a:xfrm flipV="1">
            <a:off x="6069779" y="1845345"/>
            <a:ext cx="1560515" cy="1583655"/>
          </a:xfrm>
          <a:prstGeom prst="straightConnector1">
            <a:avLst/>
          </a:prstGeom>
          <a:ln w="3175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A437677-F517-0747-9856-439550A51D46}"/>
                  </a:ext>
                </a:extLst>
              </p:cNvPr>
              <p:cNvSpPr txBox="1"/>
              <p:nvPr/>
            </p:nvSpPr>
            <p:spPr>
              <a:xfrm>
                <a:off x="7002716" y="1943830"/>
                <a:ext cx="36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DA437677-F517-0747-9856-439550A5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16" y="1943830"/>
                <a:ext cx="361253" cy="369332"/>
              </a:xfrm>
              <a:prstGeom prst="rect">
                <a:avLst/>
              </a:prstGeom>
              <a:blipFill>
                <a:blip r:embed="rId4"/>
                <a:stretch>
                  <a:fillRect t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1B4CD601-D945-6648-9969-E909AF208E92}"/>
                  </a:ext>
                </a:extLst>
              </p:cNvPr>
              <p:cNvSpPr txBox="1"/>
              <p:nvPr/>
            </p:nvSpPr>
            <p:spPr>
              <a:xfrm>
                <a:off x="7792684" y="1526185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1B4CD601-D945-6648-9969-E909AF20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84" y="1526185"/>
                <a:ext cx="378950" cy="369332"/>
              </a:xfrm>
              <a:prstGeom prst="rect">
                <a:avLst/>
              </a:prstGeom>
              <a:blipFill>
                <a:blip r:embed="rId5"/>
                <a:stretch>
                  <a:fillRect t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7" name="图形 116" descr="男队长 纯色填充">
            <a:extLst>
              <a:ext uri="{FF2B5EF4-FFF2-40B4-BE49-F238E27FC236}">
                <a16:creationId xmlns:a16="http://schemas.microsoft.com/office/drawing/2014/main" id="{F6886986-B3E8-2249-BBC7-FD44179BE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8349" y="1301088"/>
            <a:ext cx="492741" cy="4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C9DB247-A93B-4148-B81B-563D32064CF9}"/>
              </a:ext>
            </a:extLst>
          </p:cNvPr>
          <p:cNvGrpSpPr/>
          <p:nvPr/>
        </p:nvGrpSpPr>
        <p:grpSpPr>
          <a:xfrm>
            <a:off x="3036000" y="738000"/>
            <a:ext cx="6120000" cy="6120000"/>
            <a:chOff x="4275004" y="725527"/>
            <a:chExt cx="3343381" cy="319193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6BB18D5-B269-3343-A598-247C7C44E7A3}"/>
                </a:ext>
              </a:extLst>
            </p:cNvPr>
            <p:cNvSpPr/>
            <p:nvPr/>
          </p:nvSpPr>
          <p:spPr>
            <a:xfrm>
              <a:off x="4275004" y="751312"/>
              <a:ext cx="3306828" cy="31403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弧 4">
              <a:extLst>
                <a:ext uri="{FF2B5EF4-FFF2-40B4-BE49-F238E27FC236}">
                  <a16:creationId xmlns:a16="http://schemas.microsoft.com/office/drawing/2014/main" id="{049598C8-A65B-8A46-9209-3E9C0DB22D5D}"/>
                </a:ext>
              </a:extLst>
            </p:cNvPr>
            <p:cNvSpPr/>
            <p:nvPr/>
          </p:nvSpPr>
          <p:spPr>
            <a:xfrm rot="9970919" flipV="1">
              <a:off x="4295304" y="1809300"/>
              <a:ext cx="3323081" cy="572654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弧 52">
              <a:extLst>
                <a:ext uri="{FF2B5EF4-FFF2-40B4-BE49-F238E27FC236}">
                  <a16:creationId xmlns:a16="http://schemas.microsoft.com/office/drawing/2014/main" id="{1DEEED1E-C653-2C40-BB7D-76A66888EFC2}"/>
                </a:ext>
              </a:extLst>
            </p:cNvPr>
            <p:cNvSpPr/>
            <p:nvPr/>
          </p:nvSpPr>
          <p:spPr>
            <a:xfrm rot="15478625" flipV="1">
              <a:off x="4580243" y="2022125"/>
              <a:ext cx="3191931" cy="598736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FE495C-62E5-1E42-97BC-B120F20C242F}"/>
              </a:ext>
            </a:extLst>
          </p:cNvPr>
          <p:cNvCxnSpPr>
            <a:cxnSpLocks/>
          </p:cNvCxnSpPr>
          <p:nvPr/>
        </p:nvCxnSpPr>
        <p:spPr>
          <a:xfrm flipH="1" flipV="1">
            <a:off x="5692107" y="161368"/>
            <a:ext cx="75144" cy="6528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D65BA91-CE3B-9444-AE7E-B3A4A44C6B90}"/>
              </a:ext>
            </a:extLst>
          </p:cNvPr>
          <p:cNvCxnSpPr>
            <a:cxnSpLocks/>
          </p:cNvCxnSpPr>
          <p:nvPr/>
        </p:nvCxnSpPr>
        <p:spPr>
          <a:xfrm flipV="1">
            <a:off x="8817429" y="2337008"/>
            <a:ext cx="678169" cy="2197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D7AE407-BF11-4F45-B5CD-6B489F856969}"/>
              </a:ext>
            </a:extLst>
          </p:cNvPr>
          <p:cNvCxnSpPr>
            <a:cxnSpLocks/>
          </p:cNvCxnSpPr>
          <p:nvPr/>
        </p:nvCxnSpPr>
        <p:spPr>
          <a:xfrm>
            <a:off x="7039842" y="3616036"/>
            <a:ext cx="649654" cy="1107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F72A5F0-D9E3-DD49-AEF2-54152EFD6853}"/>
              </a:ext>
            </a:extLst>
          </p:cNvPr>
          <p:cNvCxnSpPr>
            <a:cxnSpLocks/>
          </p:cNvCxnSpPr>
          <p:nvPr/>
        </p:nvCxnSpPr>
        <p:spPr>
          <a:xfrm flipH="1" flipV="1">
            <a:off x="6069780" y="3442753"/>
            <a:ext cx="970061" cy="173283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/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弧形箭头 63">
            <a:extLst>
              <a:ext uri="{FF2B5EF4-FFF2-40B4-BE49-F238E27FC236}">
                <a16:creationId xmlns:a16="http://schemas.microsoft.com/office/drawing/2014/main" id="{4C533B1F-A0D7-634D-8A69-2CA3DC407AF4}"/>
              </a:ext>
            </a:extLst>
          </p:cNvPr>
          <p:cNvSpPr/>
          <p:nvPr/>
        </p:nvSpPr>
        <p:spPr>
          <a:xfrm rot="20846852">
            <a:off x="5482819" y="436358"/>
            <a:ext cx="446887" cy="2911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5F2DA3-24A8-FE48-8354-E38328E02D71}"/>
              </a:ext>
            </a:extLst>
          </p:cNvPr>
          <p:cNvSpPr txBox="1"/>
          <p:nvPr/>
        </p:nvSpPr>
        <p:spPr>
          <a:xfrm>
            <a:off x="2047103" y="39985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Equator</a:t>
            </a:r>
            <a:endParaRPr kumimoji="1" lang="zh-CN" altLang="en-US" dirty="0"/>
          </a:p>
        </p:txBody>
      </p:sp>
      <p:sp>
        <p:nvSpPr>
          <p:cNvPr id="75" name="弧 74">
            <a:extLst>
              <a:ext uri="{FF2B5EF4-FFF2-40B4-BE49-F238E27FC236}">
                <a16:creationId xmlns:a16="http://schemas.microsoft.com/office/drawing/2014/main" id="{AB3D6B6C-9628-7642-942D-CA5FAAD02DBF}"/>
              </a:ext>
            </a:extLst>
          </p:cNvPr>
          <p:cNvSpPr/>
          <p:nvPr/>
        </p:nvSpPr>
        <p:spPr>
          <a:xfrm rot="20747594" flipV="1">
            <a:off x="2855075" y="2818242"/>
            <a:ext cx="6082841" cy="1097969"/>
          </a:xfrm>
          <a:prstGeom prst="arc">
            <a:avLst>
              <a:gd name="adj1" fmla="val 11037740"/>
              <a:gd name="adj2" fmla="val 0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CFC618-A6BF-6C4C-A0BF-544FBC9D220A}"/>
              </a:ext>
            </a:extLst>
          </p:cNvPr>
          <p:cNvSpPr txBox="1"/>
          <p:nvPr/>
        </p:nvSpPr>
        <p:spPr>
          <a:xfrm>
            <a:off x="5706262" y="5531840"/>
            <a:ext cx="167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B465C"/>
                </a:solidFill>
                <a:effectLst/>
                <a:latin typeface="-apple-system"/>
              </a:rPr>
              <a:t>Prime Meridian</a:t>
            </a:r>
            <a:endParaRPr lang="zh-CN" altLang="en-US" dirty="0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3150694-D8BA-0345-8865-9FA2837FB4A8}"/>
              </a:ext>
            </a:extLst>
          </p:cNvPr>
          <p:cNvCxnSpPr>
            <a:cxnSpLocks/>
          </p:cNvCxnSpPr>
          <p:nvPr/>
        </p:nvCxnSpPr>
        <p:spPr>
          <a:xfrm>
            <a:off x="5767251" y="814242"/>
            <a:ext cx="302528" cy="2628509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14EA8D5A-6CED-0343-A701-2CD61D8ECB1C}"/>
              </a:ext>
            </a:extLst>
          </p:cNvPr>
          <p:cNvCxnSpPr>
            <a:cxnSpLocks/>
          </p:cNvCxnSpPr>
          <p:nvPr/>
        </p:nvCxnSpPr>
        <p:spPr>
          <a:xfrm flipV="1">
            <a:off x="6062545" y="2556764"/>
            <a:ext cx="2754884" cy="872236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E634B78-8E17-7B40-9B50-180C00F60BEF}"/>
              </a:ext>
            </a:extLst>
          </p:cNvPr>
          <p:cNvCxnSpPr>
            <a:cxnSpLocks/>
          </p:cNvCxnSpPr>
          <p:nvPr/>
        </p:nvCxnSpPr>
        <p:spPr>
          <a:xfrm>
            <a:off x="7630294" y="1845345"/>
            <a:ext cx="563348" cy="730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4406061-EC1E-EA4F-A25A-9F693D6DAAF5}"/>
              </a:ext>
            </a:extLst>
          </p:cNvPr>
          <p:cNvCxnSpPr>
            <a:cxnSpLocks/>
          </p:cNvCxnSpPr>
          <p:nvPr/>
        </p:nvCxnSpPr>
        <p:spPr>
          <a:xfrm flipV="1">
            <a:off x="6069779" y="1845345"/>
            <a:ext cx="1560515" cy="1583655"/>
          </a:xfrm>
          <a:prstGeom prst="straightConnector1">
            <a:avLst/>
          </a:prstGeom>
          <a:ln w="3175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92831E-840F-3049-A263-D56339747E80}"/>
                  </a:ext>
                </a:extLst>
              </p:cNvPr>
              <p:cNvSpPr txBox="1"/>
              <p:nvPr/>
            </p:nvSpPr>
            <p:spPr>
              <a:xfrm>
                <a:off x="6887842" y="1919133"/>
                <a:ext cx="43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92831E-840F-3049-A263-D56339747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42" y="1919133"/>
                <a:ext cx="4381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42A9E1-E027-5E4E-8461-A2606057C9A2}"/>
                  </a:ext>
                </a:extLst>
              </p:cNvPr>
              <p:cNvSpPr txBox="1"/>
              <p:nvPr/>
            </p:nvSpPr>
            <p:spPr>
              <a:xfrm>
                <a:off x="7792684" y="1526185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42A9E1-E027-5E4E-8461-A2606057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684" y="1526185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形 21" descr="男队长 纯色填充">
            <a:extLst>
              <a:ext uri="{FF2B5EF4-FFF2-40B4-BE49-F238E27FC236}">
                <a16:creationId xmlns:a16="http://schemas.microsoft.com/office/drawing/2014/main" id="{E0BED3E3-6D51-944B-B5A7-A794C483F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48349" y="1301088"/>
            <a:ext cx="492741" cy="492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876F57-112A-C040-B4E7-7D55A5EEEC48}"/>
                  </a:ext>
                </a:extLst>
              </p:cNvPr>
              <p:cNvSpPr txBox="1"/>
              <p:nvPr/>
            </p:nvSpPr>
            <p:spPr>
              <a:xfrm>
                <a:off x="5956005" y="294814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876F57-112A-C040-B4E7-7D55A5EE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05" y="294814"/>
                <a:ext cx="423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71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C9DB247-A93B-4148-B81B-563D32064CF9}"/>
              </a:ext>
            </a:extLst>
          </p:cNvPr>
          <p:cNvGrpSpPr/>
          <p:nvPr/>
        </p:nvGrpSpPr>
        <p:grpSpPr>
          <a:xfrm>
            <a:off x="3036000" y="738000"/>
            <a:ext cx="6120000" cy="6120000"/>
            <a:chOff x="4275004" y="725527"/>
            <a:chExt cx="3343381" cy="3191931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6BB18D5-B269-3343-A598-247C7C44E7A3}"/>
                </a:ext>
              </a:extLst>
            </p:cNvPr>
            <p:cNvSpPr/>
            <p:nvPr/>
          </p:nvSpPr>
          <p:spPr>
            <a:xfrm>
              <a:off x="4275004" y="751312"/>
              <a:ext cx="3306828" cy="3140363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弧 4">
              <a:extLst>
                <a:ext uri="{FF2B5EF4-FFF2-40B4-BE49-F238E27FC236}">
                  <a16:creationId xmlns:a16="http://schemas.microsoft.com/office/drawing/2014/main" id="{049598C8-A65B-8A46-9209-3E9C0DB22D5D}"/>
                </a:ext>
              </a:extLst>
            </p:cNvPr>
            <p:cNvSpPr/>
            <p:nvPr/>
          </p:nvSpPr>
          <p:spPr>
            <a:xfrm rot="9970919" flipV="1">
              <a:off x="4295304" y="1809300"/>
              <a:ext cx="3323081" cy="572654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弧 52">
              <a:extLst>
                <a:ext uri="{FF2B5EF4-FFF2-40B4-BE49-F238E27FC236}">
                  <a16:creationId xmlns:a16="http://schemas.microsoft.com/office/drawing/2014/main" id="{1DEEED1E-C653-2C40-BB7D-76A66888EFC2}"/>
                </a:ext>
              </a:extLst>
            </p:cNvPr>
            <p:cNvSpPr/>
            <p:nvPr/>
          </p:nvSpPr>
          <p:spPr>
            <a:xfrm rot="15478625" flipV="1">
              <a:off x="4580243" y="2022125"/>
              <a:ext cx="3191931" cy="598736"/>
            </a:xfrm>
            <a:prstGeom prst="arc">
              <a:avLst>
                <a:gd name="adj1" fmla="val 11037740"/>
                <a:gd name="adj2" fmla="val 0"/>
              </a:avLst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3FE495C-62E5-1E42-97BC-B120F20C242F}"/>
              </a:ext>
            </a:extLst>
          </p:cNvPr>
          <p:cNvCxnSpPr>
            <a:cxnSpLocks/>
          </p:cNvCxnSpPr>
          <p:nvPr/>
        </p:nvCxnSpPr>
        <p:spPr>
          <a:xfrm flipH="1" flipV="1">
            <a:off x="6682309" y="2134262"/>
            <a:ext cx="163689" cy="69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D65BA91-CE3B-9444-AE7E-B3A4A44C6B90}"/>
              </a:ext>
            </a:extLst>
          </p:cNvPr>
          <p:cNvCxnSpPr>
            <a:cxnSpLocks/>
          </p:cNvCxnSpPr>
          <p:nvPr/>
        </p:nvCxnSpPr>
        <p:spPr>
          <a:xfrm flipV="1">
            <a:off x="6848967" y="2615118"/>
            <a:ext cx="802796" cy="208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DD7AE407-BF11-4F45-B5CD-6B489F856969}"/>
              </a:ext>
            </a:extLst>
          </p:cNvPr>
          <p:cNvCxnSpPr>
            <a:cxnSpLocks/>
          </p:cNvCxnSpPr>
          <p:nvPr/>
        </p:nvCxnSpPr>
        <p:spPr>
          <a:xfrm flipV="1">
            <a:off x="6877927" y="2323840"/>
            <a:ext cx="648038" cy="4884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/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CC464B-8CE6-B74D-8E27-B7A047F0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20" y="3180274"/>
                <a:ext cx="408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弧形箭头 63">
            <a:extLst>
              <a:ext uri="{FF2B5EF4-FFF2-40B4-BE49-F238E27FC236}">
                <a16:creationId xmlns:a16="http://schemas.microsoft.com/office/drawing/2014/main" id="{4C533B1F-A0D7-634D-8A69-2CA3DC407AF4}"/>
              </a:ext>
            </a:extLst>
          </p:cNvPr>
          <p:cNvSpPr/>
          <p:nvPr/>
        </p:nvSpPr>
        <p:spPr>
          <a:xfrm rot="20846852">
            <a:off x="6542419" y="1736565"/>
            <a:ext cx="446887" cy="2911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5F2DA3-24A8-FE48-8354-E38328E02D71}"/>
              </a:ext>
            </a:extLst>
          </p:cNvPr>
          <p:cNvSpPr txBox="1"/>
          <p:nvPr/>
        </p:nvSpPr>
        <p:spPr>
          <a:xfrm>
            <a:off x="2047103" y="39985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Equator</a:t>
            </a:r>
            <a:endParaRPr kumimoji="1" lang="zh-CN" altLang="en-US" dirty="0"/>
          </a:p>
        </p:txBody>
      </p:sp>
      <p:sp>
        <p:nvSpPr>
          <p:cNvPr id="75" name="弧 74">
            <a:extLst>
              <a:ext uri="{FF2B5EF4-FFF2-40B4-BE49-F238E27FC236}">
                <a16:creationId xmlns:a16="http://schemas.microsoft.com/office/drawing/2014/main" id="{AB3D6B6C-9628-7642-942D-CA5FAAD02DBF}"/>
              </a:ext>
            </a:extLst>
          </p:cNvPr>
          <p:cNvSpPr/>
          <p:nvPr/>
        </p:nvSpPr>
        <p:spPr>
          <a:xfrm rot="20747594" flipV="1">
            <a:off x="2855075" y="2818242"/>
            <a:ext cx="6082841" cy="1097969"/>
          </a:xfrm>
          <a:prstGeom prst="arc">
            <a:avLst>
              <a:gd name="adj1" fmla="val 11037740"/>
              <a:gd name="adj2" fmla="val 0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8CFC618-A6BF-6C4C-A0BF-544FBC9D220A}"/>
              </a:ext>
            </a:extLst>
          </p:cNvPr>
          <p:cNvSpPr txBox="1"/>
          <p:nvPr/>
        </p:nvSpPr>
        <p:spPr>
          <a:xfrm>
            <a:off x="5706262" y="5531840"/>
            <a:ext cx="167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B465C"/>
                </a:solidFill>
                <a:effectLst/>
                <a:latin typeface="-apple-system"/>
              </a:rPr>
              <a:t>Prime Meridian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876F57-112A-C040-B4E7-7D55A5EEEC48}"/>
                  </a:ext>
                </a:extLst>
              </p:cNvPr>
              <p:cNvSpPr txBox="1"/>
              <p:nvPr/>
            </p:nvSpPr>
            <p:spPr>
              <a:xfrm>
                <a:off x="6510070" y="1324431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F876F57-112A-C040-B4E7-7D55A5EEE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70" y="1324431"/>
                <a:ext cx="4238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EA0511D-47C6-8840-88D4-CA17A0A78E9C}"/>
              </a:ext>
            </a:extLst>
          </p:cNvPr>
          <p:cNvCxnSpPr>
            <a:cxnSpLocks/>
          </p:cNvCxnSpPr>
          <p:nvPr/>
        </p:nvCxnSpPr>
        <p:spPr>
          <a:xfrm flipH="1">
            <a:off x="6069781" y="2815964"/>
            <a:ext cx="779186" cy="62679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D26658-7B28-6043-BE4B-67F699F52AF4}"/>
                  </a:ext>
                </a:extLst>
              </p:cNvPr>
              <p:cNvSpPr txBox="1"/>
              <p:nvPr/>
            </p:nvSpPr>
            <p:spPr>
              <a:xfrm>
                <a:off x="6293134" y="1959461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ED26658-7B28-6043-BE4B-67F699F5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34" y="1959461"/>
                <a:ext cx="494388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88AB2-CD0A-7E48-8190-EF1F4729D594}"/>
                  </a:ext>
                </a:extLst>
              </p:cNvPr>
              <p:cNvSpPr txBox="1"/>
              <p:nvPr/>
            </p:nvSpPr>
            <p:spPr>
              <a:xfrm>
                <a:off x="7493721" y="2493324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0B88AB2-CD0A-7E48-8190-EF1F4729D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721" y="2493324"/>
                <a:ext cx="49438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F3B3588-317B-034B-9A16-365FC5A9C98C}"/>
                  </a:ext>
                </a:extLst>
              </p:cNvPr>
              <p:cNvSpPr txBox="1"/>
              <p:nvPr/>
            </p:nvSpPr>
            <p:spPr>
              <a:xfrm>
                <a:off x="7307731" y="2045360"/>
                <a:ext cx="4943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F3B3588-317B-034B-9A16-365FC5A9C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731" y="2045360"/>
                <a:ext cx="49438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4F63CE3-07AC-5647-8FF5-618406654B6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21987" y="1635887"/>
            <a:ext cx="137008" cy="1188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617491D6-A57F-F149-AC87-7BE364EC8CEF}"/>
              </a:ext>
            </a:extLst>
          </p:cNvPr>
          <p:cNvCxnSpPr>
            <a:cxnSpLocks/>
          </p:cNvCxnSpPr>
          <p:nvPr/>
        </p:nvCxnSpPr>
        <p:spPr>
          <a:xfrm flipH="1" flipV="1">
            <a:off x="5692107" y="161368"/>
            <a:ext cx="75144" cy="6528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右弧形箭头 39">
            <a:extLst>
              <a:ext uri="{FF2B5EF4-FFF2-40B4-BE49-F238E27FC236}">
                <a16:creationId xmlns:a16="http://schemas.microsoft.com/office/drawing/2014/main" id="{3617C99B-0DF5-E94B-B301-9163490C392C}"/>
              </a:ext>
            </a:extLst>
          </p:cNvPr>
          <p:cNvSpPr/>
          <p:nvPr/>
        </p:nvSpPr>
        <p:spPr>
          <a:xfrm rot="20846852">
            <a:off x="5482819" y="436358"/>
            <a:ext cx="446887" cy="2911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6E620897-B9AF-2544-AE61-07EBCBB62BF1}"/>
              </a:ext>
            </a:extLst>
          </p:cNvPr>
          <p:cNvCxnSpPr>
            <a:cxnSpLocks/>
          </p:cNvCxnSpPr>
          <p:nvPr/>
        </p:nvCxnSpPr>
        <p:spPr>
          <a:xfrm>
            <a:off x="5767251" y="814242"/>
            <a:ext cx="302528" cy="2628509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824E8-DA7B-B649-90A6-551D8E56769F}"/>
                  </a:ext>
                </a:extLst>
              </p:cNvPr>
              <p:cNvSpPr txBox="1"/>
              <p:nvPr/>
            </p:nvSpPr>
            <p:spPr>
              <a:xfrm>
                <a:off x="5956005" y="294814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F824E8-DA7B-B649-90A6-551D8E56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005" y="294814"/>
                <a:ext cx="4238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8CEAB56-95FF-A64D-B975-043F2558E985}"/>
              </a:ext>
            </a:extLst>
          </p:cNvPr>
          <p:cNvCxnSpPr>
            <a:cxnSpLocks/>
          </p:cNvCxnSpPr>
          <p:nvPr/>
        </p:nvCxnSpPr>
        <p:spPr>
          <a:xfrm flipH="1" flipV="1">
            <a:off x="6075719" y="3442751"/>
            <a:ext cx="1230340" cy="204085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62E5D828-4B39-5C42-AA81-8D58F5160631}"/>
              </a:ext>
            </a:extLst>
          </p:cNvPr>
          <p:cNvCxnSpPr>
            <a:cxnSpLocks/>
          </p:cNvCxnSpPr>
          <p:nvPr/>
        </p:nvCxnSpPr>
        <p:spPr>
          <a:xfrm>
            <a:off x="7306059" y="5483609"/>
            <a:ext cx="295950" cy="4802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971AE7F-7741-0349-BCA4-501CAABC3558}"/>
              </a:ext>
            </a:extLst>
          </p:cNvPr>
          <p:cNvCxnSpPr>
            <a:cxnSpLocks/>
          </p:cNvCxnSpPr>
          <p:nvPr/>
        </p:nvCxnSpPr>
        <p:spPr>
          <a:xfrm flipV="1">
            <a:off x="7306059" y="5272640"/>
            <a:ext cx="802796" cy="208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953949F-1AF5-6344-90CD-D01C4CCF90FE}"/>
              </a:ext>
            </a:extLst>
          </p:cNvPr>
          <p:cNvCxnSpPr>
            <a:cxnSpLocks/>
          </p:cNvCxnSpPr>
          <p:nvPr/>
        </p:nvCxnSpPr>
        <p:spPr>
          <a:xfrm flipH="1" flipV="1">
            <a:off x="7319399" y="4645853"/>
            <a:ext cx="1" cy="8082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右弧形箭头 57">
            <a:extLst>
              <a:ext uri="{FF2B5EF4-FFF2-40B4-BE49-F238E27FC236}">
                <a16:creationId xmlns:a16="http://schemas.microsoft.com/office/drawing/2014/main" id="{9D260660-0920-0E47-9E38-D2C8D589D172}"/>
              </a:ext>
            </a:extLst>
          </p:cNvPr>
          <p:cNvSpPr/>
          <p:nvPr/>
        </p:nvSpPr>
        <p:spPr>
          <a:xfrm rot="20846852">
            <a:off x="6981222" y="4383735"/>
            <a:ext cx="446887" cy="2911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9A53A93-E34C-974F-A6A0-0B556606CA13}"/>
                  </a:ext>
                </a:extLst>
              </p:cNvPr>
              <p:cNvSpPr txBox="1"/>
              <p:nvPr/>
            </p:nvSpPr>
            <p:spPr>
              <a:xfrm>
                <a:off x="6948873" y="3971601"/>
                <a:ext cx="423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9A53A93-E34C-974F-A6A0-0B556606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73" y="3971601"/>
                <a:ext cx="4238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0545A692-2AD2-DC40-955E-1480029070F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160790" y="4283057"/>
            <a:ext cx="137008" cy="1188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4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41B812F2-2A68-A34F-A89C-D419967CCE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1600" y="2687320"/>
              <a:ext cx="8128000" cy="149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874085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107829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North hemisphere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South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hemisphere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01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659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5520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baseline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b="0" i="1" baseline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b="0" i="1" baseline="0" smtClean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75475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41B812F2-2A68-A34F-A89C-D419967CCE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41600" y="2687320"/>
              <a:ext cx="8128000" cy="1499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387408508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41078297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North hemisphere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South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hemisphere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01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03333" r="-100937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103333" r="-937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659704"/>
                      </a:ext>
                    </a:extLst>
                  </a:tr>
                  <a:tr h="3874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3" t="-196774" r="-100937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196774" r="-937" b="-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5520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13" t="-317241" r="-10093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313" t="-317241" r="-937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75475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279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宽屏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Shihao ZOU</dc:creator>
  <cp:lastModifiedBy>Shihao ZOU</cp:lastModifiedBy>
  <cp:revision>1</cp:revision>
  <dcterms:created xsi:type="dcterms:W3CDTF">2023-09-13T12:08:41Z</dcterms:created>
  <dcterms:modified xsi:type="dcterms:W3CDTF">2023-09-13T12:09:25Z</dcterms:modified>
</cp:coreProperties>
</file>