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10"/>
  </p:normalViewPr>
  <p:slideViewPr>
    <p:cSldViewPr snapToGrid="0" snapToObjects="1">
      <p:cViewPr>
        <p:scale>
          <a:sx n="124" d="100"/>
          <a:sy n="124" d="100"/>
        </p:scale>
        <p:origin x="-11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8B2767-DECF-4F45-B311-83397FFFEB0F}" type="datetimeFigureOut">
              <a:rPr kumimoji="1" lang="zh-CN" altLang="en-US" smtClean="0"/>
              <a:t>2023/9/13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DFD5EC-2D46-834E-9E7F-564352388F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4780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B3DC8B-3611-6D40-A732-D3DB956D90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82E3AF-58AF-3B4E-9BB6-AE7A5BEE0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421967-CEA5-274F-82A9-FCB08E99F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80A4B-6947-FA40-BC11-3A0E181BD4EF}" type="datetimeFigureOut">
              <a:rPr kumimoji="1" lang="zh-CN" altLang="en-US" smtClean="0"/>
              <a:t>2023/9/10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61D3ED-AFFC-1944-8052-E5CEFB54C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D0D65D-B51A-E945-9287-BCD6B234E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9F63E-E6CE-BD42-AAC1-961D40475E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9085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CA3AC6-CD54-AA48-AF6B-D633E7E12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903642-093C-C04E-BB41-0C6FD029B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BEB07B-40F7-5A42-8EC6-0B7E013AB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80A4B-6947-FA40-BC11-3A0E181BD4EF}" type="datetimeFigureOut">
              <a:rPr kumimoji="1" lang="zh-CN" altLang="en-US" smtClean="0"/>
              <a:t>2023/9/10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3A72E0-5F05-C14F-9650-8FB6D3BB4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E1131A-19D6-A84A-9260-CB7A6F660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9F63E-E6CE-BD42-AAC1-961D40475E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8352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6FEE2AF-E105-9E4B-A623-08A35EB507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AFF305-4A64-854C-888A-E1C3C1319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AE715B-FAB6-CA4B-A234-6FC6A1A66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80A4B-6947-FA40-BC11-3A0E181BD4EF}" type="datetimeFigureOut">
              <a:rPr kumimoji="1" lang="zh-CN" altLang="en-US" smtClean="0"/>
              <a:t>2023/9/10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CA46CD-7481-F54E-8054-75E0A6535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EC416C-A2FC-8F4B-A2E1-7A33022AE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9F63E-E6CE-BD42-AAC1-961D40475E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1425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5C252-1857-484A-BD9B-D608A41F2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3F9CDC-7E8B-E349-B9A0-8B1D4A8DD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05AC42-AA3E-F746-B8FB-ED130ABF7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80A4B-6947-FA40-BC11-3A0E181BD4EF}" type="datetimeFigureOut">
              <a:rPr kumimoji="1" lang="zh-CN" altLang="en-US" smtClean="0"/>
              <a:t>2023/9/10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DFF83A-3933-9F4E-988B-4447EF9FF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39A6AF-9C53-C642-AF72-CDA15CADD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9F63E-E6CE-BD42-AAC1-961D40475E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295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B66D49-B969-D142-8B04-89A6C9661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E1CAF1-144E-1E4F-809D-59D5CC5E1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45AE01-67FF-D54B-9B4C-2C8CC1B3B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80A4B-6947-FA40-BC11-3A0E181BD4EF}" type="datetimeFigureOut">
              <a:rPr kumimoji="1" lang="zh-CN" altLang="en-US" smtClean="0"/>
              <a:t>2023/9/10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7EE1E0-CB49-7142-ACEF-7AB9FCA15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B6B3A5-616A-2F48-975A-089B5BB94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9F63E-E6CE-BD42-AAC1-961D40475E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1294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5A5F66-932F-9048-B26E-B216D57BB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428235-35C2-BE4F-964A-19D9FDB0C9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BD72F4-CF55-9143-B40F-E9815983E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D04776-9A2D-3B43-AC42-F6A2A6569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80A4B-6947-FA40-BC11-3A0E181BD4EF}" type="datetimeFigureOut">
              <a:rPr kumimoji="1" lang="zh-CN" altLang="en-US" smtClean="0"/>
              <a:t>2023/9/10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97D800-6CD1-CF48-A9F9-141CADE45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B6B1C9-47CC-A547-8D60-94A20AA86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9F63E-E6CE-BD42-AAC1-961D40475E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455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D70150-AC36-1241-A73D-ED49E7B2C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4AAAC2-9355-5D42-8DBB-81B55F3E2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939F98-CA6D-B640-A367-034BC4F9D7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126E421-8C74-3E49-AB33-9017E86F6C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C228C9D-E5FE-A44F-AF24-1F06E27D9D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A9EFE00-E998-5B4D-8EE6-3490D0D6E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80A4B-6947-FA40-BC11-3A0E181BD4EF}" type="datetimeFigureOut">
              <a:rPr kumimoji="1" lang="zh-CN" altLang="en-US" smtClean="0"/>
              <a:t>2023/9/10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FED5F4B-8D56-6E4F-8063-793B1352C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0BC6D08-FAD8-6B4F-B496-9347ADF59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9F63E-E6CE-BD42-AAC1-961D40475E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4963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25DAFE-597D-9841-BEA7-1C3197A2C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0C88532-E895-E642-B871-1D6F85519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80A4B-6947-FA40-BC11-3A0E181BD4EF}" type="datetimeFigureOut">
              <a:rPr kumimoji="1" lang="zh-CN" altLang="en-US" smtClean="0"/>
              <a:t>2023/9/10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141A172-1CE0-CE42-8430-8751CD0B2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45E0D86-CDBD-D54C-9691-F2047D6E6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9F63E-E6CE-BD42-AAC1-961D40475E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3359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D813C0D-EB67-B647-B1BF-01294117A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80A4B-6947-FA40-BC11-3A0E181BD4EF}" type="datetimeFigureOut">
              <a:rPr kumimoji="1" lang="zh-CN" altLang="en-US" smtClean="0"/>
              <a:t>2023/9/10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7E5CCB-6FEA-5F44-AE65-63C3C8BBA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F08CCD-1BAD-344D-A824-6FA002F5C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9F63E-E6CE-BD42-AAC1-961D40475E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6200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050069-5B3B-1843-9994-796521595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A727B0-B073-9A43-B934-6EBBEA312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E384C2-15BA-5547-8FFE-CE42F2627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B6620D-AFAF-D84A-BDCD-B966146E8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80A4B-6947-FA40-BC11-3A0E181BD4EF}" type="datetimeFigureOut">
              <a:rPr kumimoji="1" lang="zh-CN" altLang="en-US" smtClean="0"/>
              <a:t>2023/9/10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003E06-0940-F847-B2C5-A1BA99B4D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FD7EC1-B822-0C4C-9B42-401B9FDD1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9F63E-E6CE-BD42-AAC1-961D40475E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8148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A5BFC6-C6F0-FA48-90E2-05618E469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222BA6C-269C-0748-8D07-2680F1AC76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A6BCAC-3C32-864B-A962-049525218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5F8A2C-3873-B644-BF1E-A26C48B51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80A4B-6947-FA40-BC11-3A0E181BD4EF}" type="datetimeFigureOut">
              <a:rPr kumimoji="1" lang="zh-CN" altLang="en-US" smtClean="0"/>
              <a:t>2023/9/10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463C12-E1F4-8844-9D42-CB2FF329A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1CCDAA-751A-8C46-A89D-58EA3A998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9F63E-E6CE-BD42-AAC1-961D40475E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6746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0675259-9AF6-4E48-995B-4B90CFE95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09E7D9-335B-BF41-90B5-3F7C35EB1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B198CF-18BE-8446-9B5C-DE4A0AADDD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80A4B-6947-FA40-BC11-3A0E181BD4EF}" type="datetimeFigureOut">
              <a:rPr kumimoji="1" lang="zh-CN" altLang="en-US" smtClean="0"/>
              <a:t>2023/9/10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FA51FE-8B07-F942-9862-51AECA6B2C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BE2B20-A739-0046-9979-7E08EEECF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9F63E-E6CE-BD42-AAC1-961D40475E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4677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12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7.png"/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12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5.png"/><Relationship Id="rId5" Type="http://schemas.openxmlformats.org/officeDocument/2006/relationships/image" Target="../media/image22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DFC6B1F2-C1EF-5C42-BB71-7D401EE30A24}"/>
              </a:ext>
            </a:extLst>
          </p:cNvPr>
          <p:cNvCxnSpPr>
            <a:cxnSpLocks/>
          </p:cNvCxnSpPr>
          <p:nvPr/>
        </p:nvCxnSpPr>
        <p:spPr>
          <a:xfrm>
            <a:off x="4412974" y="2491014"/>
            <a:ext cx="606000" cy="0"/>
          </a:xfrm>
          <a:prstGeom prst="straightConnector1">
            <a:avLst/>
          </a:prstGeom>
          <a:ln w="5715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6C83D01D-24A3-D047-8398-49B91E92D792}"/>
              </a:ext>
            </a:extLst>
          </p:cNvPr>
          <p:cNvCxnSpPr>
            <a:cxnSpLocks/>
          </p:cNvCxnSpPr>
          <p:nvPr/>
        </p:nvCxnSpPr>
        <p:spPr>
          <a:xfrm flipV="1">
            <a:off x="5820228" y="3214408"/>
            <a:ext cx="0" cy="582340"/>
          </a:xfrm>
          <a:prstGeom prst="straightConnector1">
            <a:avLst/>
          </a:prstGeom>
          <a:ln w="5715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立方体 3">
            <a:extLst>
              <a:ext uri="{FF2B5EF4-FFF2-40B4-BE49-F238E27FC236}">
                <a16:creationId xmlns:a16="http://schemas.microsoft.com/office/drawing/2014/main" id="{3AC0C06A-2363-C34D-8D52-5BA093F412C7}"/>
              </a:ext>
            </a:extLst>
          </p:cNvPr>
          <p:cNvSpPr/>
          <p:nvPr/>
        </p:nvSpPr>
        <p:spPr>
          <a:xfrm>
            <a:off x="4789714" y="1553029"/>
            <a:ext cx="2061029" cy="1875971"/>
          </a:xfrm>
          <a:prstGeom prst="cube">
            <a:avLst>
              <a:gd name="adj" fmla="val 28095"/>
            </a:avLst>
          </a:prstGeom>
          <a:solidFill>
            <a:schemeClr val="accent6">
              <a:lumMod val="60000"/>
              <a:lumOff val="40000"/>
              <a:alpha val="2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398AF504-8002-814C-ABEB-D5FB1ED98F77}"/>
              </a:ext>
            </a:extLst>
          </p:cNvPr>
          <p:cNvCxnSpPr>
            <a:cxnSpLocks/>
          </p:cNvCxnSpPr>
          <p:nvPr/>
        </p:nvCxnSpPr>
        <p:spPr>
          <a:xfrm>
            <a:off x="5820228" y="1222513"/>
            <a:ext cx="0" cy="586329"/>
          </a:xfrm>
          <a:prstGeom prst="straightConnector1">
            <a:avLst/>
          </a:prstGeom>
          <a:ln w="5715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AFA780AA-902F-684B-A53B-5E32873D7BC1}"/>
              </a:ext>
            </a:extLst>
          </p:cNvPr>
          <p:cNvCxnSpPr>
            <a:cxnSpLocks/>
          </p:cNvCxnSpPr>
          <p:nvPr/>
        </p:nvCxnSpPr>
        <p:spPr>
          <a:xfrm flipH="1">
            <a:off x="6570434" y="2491014"/>
            <a:ext cx="585740" cy="0"/>
          </a:xfrm>
          <a:prstGeom prst="straightConnector1">
            <a:avLst/>
          </a:prstGeom>
          <a:ln w="5715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1D1CACC2-ADC8-294C-B181-0961E5D531BA}"/>
              </a:ext>
            </a:extLst>
          </p:cNvPr>
          <p:cNvCxnSpPr>
            <a:cxnSpLocks/>
          </p:cNvCxnSpPr>
          <p:nvPr/>
        </p:nvCxnSpPr>
        <p:spPr>
          <a:xfrm>
            <a:off x="5323112" y="1551492"/>
            <a:ext cx="0" cy="1353214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376C5928-3754-8045-B59C-934196C9BCA9}"/>
              </a:ext>
            </a:extLst>
          </p:cNvPr>
          <p:cNvCxnSpPr>
            <a:cxnSpLocks/>
          </p:cNvCxnSpPr>
          <p:nvPr/>
        </p:nvCxnSpPr>
        <p:spPr>
          <a:xfrm flipH="1">
            <a:off x="5323112" y="2904706"/>
            <a:ext cx="1527631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F1850A10-B38A-0D4D-BA2F-E8605940F786}"/>
              </a:ext>
            </a:extLst>
          </p:cNvPr>
          <p:cNvCxnSpPr>
            <a:cxnSpLocks/>
          </p:cNvCxnSpPr>
          <p:nvPr/>
        </p:nvCxnSpPr>
        <p:spPr>
          <a:xfrm flipV="1">
            <a:off x="4789714" y="2904706"/>
            <a:ext cx="533398" cy="524293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>
            <a:extLst>
              <a:ext uri="{FF2B5EF4-FFF2-40B4-BE49-F238E27FC236}">
                <a16:creationId xmlns:a16="http://schemas.microsoft.com/office/drawing/2014/main" id="{80CEF67B-B9E8-2646-A0BB-B3DDF321BDBF}"/>
              </a:ext>
            </a:extLst>
          </p:cNvPr>
          <p:cNvSpPr/>
          <p:nvPr/>
        </p:nvSpPr>
        <p:spPr>
          <a:xfrm>
            <a:off x="5795907" y="246723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C9EE349C-BE51-8B42-975D-BB12752A10DE}"/>
                  </a:ext>
                </a:extLst>
              </p:cNvPr>
              <p:cNvSpPr txBox="1"/>
              <p:nvPr/>
            </p:nvSpPr>
            <p:spPr>
              <a:xfrm>
                <a:off x="6570434" y="3131677"/>
                <a:ext cx="4978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160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C9EE349C-BE51-8B42-975D-BB12752A1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434" y="3131677"/>
                <a:ext cx="497899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8876D41D-3902-5A48-8F9C-C8613DD8E353}"/>
                  </a:ext>
                </a:extLst>
              </p:cNvPr>
              <p:cNvSpPr txBox="1"/>
              <p:nvPr/>
            </p:nvSpPr>
            <p:spPr>
              <a:xfrm>
                <a:off x="5198834" y="3445351"/>
                <a:ext cx="4978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160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8876D41D-3902-5A48-8F9C-C8613DD8E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834" y="3445351"/>
                <a:ext cx="497899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23FA9F1E-1B01-7146-B85C-CB71D01112DB}"/>
                  </a:ext>
                </a:extLst>
              </p:cNvPr>
              <p:cNvSpPr txBox="1"/>
              <p:nvPr/>
            </p:nvSpPr>
            <p:spPr>
              <a:xfrm>
                <a:off x="6819383" y="2032184"/>
                <a:ext cx="4978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160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23FA9F1E-1B01-7146-B85C-CB71D0111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383" y="2032184"/>
                <a:ext cx="497899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44BD4CC5-A850-E645-A5FD-00CBBD568FF7}"/>
                  </a:ext>
                </a:extLst>
              </p:cNvPr>
              <p:cNvSpPr txBox="1"/>
              <p:nvPr/>
            </p:nvSpPr>
            <p:spPr>
              <a:xfrm>
                <a:off x="7068332" y="2166698"/>
                <a:ext cx="1880248" cy="6026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num>
                        <m:den>
                          <m:r>
                            <a:rPr kumimoji="1" lang="en-US" altLang="zh-CN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num>
                        <m:den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zh-CN" altLang="en-US" sz="1600" i="1" dirty="0"/>
              </a:p>
            </p:txBody>
          </p:sp>
        </mc:Choice>
        <mc:Fallback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44BD4CC5-A850-E645-A5FD-00CBBD568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332" y="2166698"/>
                <a:ext cx="1880248" cy="602601"/>
              </a:xfrm>
              <a:prstGeom prst="rect">
                <a:avLst/>
              </a:prstGeom>
              <a:blipFill>
                <a:blip r:embed="rId5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FAA33143-927F-9542-9CEF-256216F18877}"/>
                  </a:ext>
                </a:extLst>
              </p:cNvPr>
              <p:cNvSpPr txBox="1"/>
              <p:nvPr/>
            </p:nvSpPr>
            <p:spPr>
              <a:xfrm>
                <a:off x="2673069" y="2166698"/>
                <a:ext cx="1880248" cy="6026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num>
                        <m:den>
                          <m:r>
                            <a:rPr kumimoji="1" lang="en-US" altLang="zh-CN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num>
                        <m:den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zh-CN" altLang="en-US" sz="1600" i="1" dirty="0"/>
              </a:p>
            </p:txBody>
          </p:sp>
        </mc:Choice>
        <mc:Fallback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FAA33143-927F-9542-9CEF-256216F18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3069" y="2166698"/>
                <a:ext cx="1880248" cy="602601"/>
              </a:xfrm>
              <a:prstGeom prst="rect">
                <a:avLst/>
              </a:prstGeom>
              <a:blipFill>
                <a:blip r:embed="rId6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0EF22E09-5CD2-A549-9C57-444DFFCF8CFC}"/>
                  </a:ext>
                </a:extLst>
              </p:cNvPr>
              <p:cNvSpPr txBox="1"/>
              <p:nvPr/>
            </p:nvSpPr>
            <p:spPr>
              <a:xfrm>
                <a:off x="4939135" y="3955082"/>
                <a:ext cx="1880248" cy="560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num>
                        <m:den>
                          <m:r>
                            <a:rPr kumimoji="1" lang="en-US" altLang="zh-CN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num>
                        <m:den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zh-CN" altLang="en-US" sz="1600" i="1" dirty="0"/>
              </a:p>
            </p:txBody>
          </p:sp>
        </mc:Choice>
        <mc:Fallback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0EF22E09-5CD2-A549-9C57-444DFFCF8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135" y="3955082"/>
                <a:ext cx="1880248" cy="560538"/>
              </a:xfrm>
              <a:prstGeom prst="rect">
                <a:avLst/>
              </a:prstGeom>
              <a:blipFill>
                <a:blip r:embed="rId7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4010A626-C290-2145-A7A5-32C14F8ED4FA}"/>
                  </a:ext>
                </a:extLst>
              </p:cNvPr>
              <p:cNvSpPr txBox="1"/>
              <p:nvPr/>
            </p:nvSpPr>
            <p:spPr>
              <a:xfrm>
                <a:off x="4855783" y="373531"/>
                <a:ext cx="1880248" cy="560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num>
                        <m:den>
                          <m:r>
                            <a:rPr kumimoji="1" lang="en-US" altLang="zh-CN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num>
                        <m:den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zh-CN" altLang="en-US" sz="1600" i="1" dirty="0"/>
              </a:p>
            </p:txBody>
          </p:sp>
        </mc:Choice>
        <mc:Fallback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4010A626-C290-2145-A7A5-32C14F8ED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5783" y="373531"/>
                <a:ext cx="1880248" cy="560538"/>
              </a:xfrm>
              <a:prstGeom prst="rect">
                <a:avLst/>
              </a:prstGeom>
              <a:blipFill>
                <a:blip r:embed="rId8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1CFF6F71-C43B-1A4B-916E-5552DC9D170E}"/>
              </a:ext>
            </a:extLst>
          </p:cNvPr>
          <p:cNvCxnSpPr>
            <a:cxnSpLocks/>
          </p:cNvCxnSpPr>
          <p:nvPr/>
        </p:nvCxnSpPr>
        <p:spPr>
          <a:xfrm flipV="1">
            <a:off x="3613193" y="351729"/>
            <a:ext cx="0" cy="58234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AAF980DB-0226-EB43-8788-BE909ADF980C}"/>
              </a:ext>
            </a:extLst>
          </p:cNvPr>
          <p:cNvCxnSpPr>
            <a:cxnSpLocks/>
          </p:cNvCxnSpPr>
          <p:nvPr/>
        </p:nvCxnSpPr>
        <p:spPr>
          <a:xfrm rot="5400000" flipV="1">
            <a:off x="3904363" y="642899"/>
            <a:ext cx="0" cy="58234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E324E995-5E29-1B49-8894-1FDE809BAACD}"/>
              </a:ext>
            </a:extLst>
          </p:cNvPr>
          <p:cNvCxnSpPr>
            <a:cxnSpLocks/>
          </p:cNvCxnSpPr>
          <p:nvPr/>
        </p:nvCxnSpPr>
        <p:spPr>
          <a:xfrm rot="14100000" flipV="1">
            <a:off x="3384656" y="809908"/>
            <a:ext cx="0" cy="58234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199F6D2C-34A4-454C-9A3B-61A38FC817AA}"/>
                  </a:ext>
                </a:extLst>
              </p:cNvPr>
              <p:cNvSpPr txBox="1"/>
              <p:nvPr/>
            </p:nvSpPr>
            <p:spPr>
              <a:xfrm>
                <a:off x="4058929" y="751312"/>
                <a:ext cx="49438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199F6D2C-34A4-454C-9A3B-61A38FC81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8929" y="751312"/>
                <a:ext cx="494388" cy="338554"/>
              </a:xfrm>
              <a:prstGeom prst="rect">
                <a:avLst/>
              </a:prstGeom>
              <a:blipFill>
                <a:blip r:embed="rId9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1EA8E3B4-4C9B-6A45-AFDA-C3FA63C5E335}"/>
                  </a:ext>
                </a:extLst>
              </p:cNvPr>
              <p:cNvSpPr txBox="1"/>
              <p:nvPr/>
            </p:nvSpPr>
            <p:spPr>
              <a:xfrm>
                <a:off x="2799056" y="1222513"/>
                <a:ext cx="49438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1EA8E3B4-4C9B-6A45-AFDA-C3FA63C5E3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9056" y="1222513"/>
                <a:ext cx="494388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C2DA7A75-E317-6E4C-BD7D-A0B2D4D82C3B}"/>
                  </a:ext>
                </a:extLst>
              </p:cNvPr>
              <p:cNvSpPr txBox="1"/>
              <p:nvPr/>
            </p:nvSpPr>
            <p:spPr>
              <a:xfrm>
                <a:off x="3384656" y="26656"/>
                <a:ext cx="49438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C2DA7A75-E317-6E4C-BD7D-A0B2D4D82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4656" y="26656"/>
                <a:ext cx="494388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4739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平行四边形 4">
            <a:extLst>
              <a:ext uri="{FF2B5EF4-FFF2-40B4-BE49-F238E27FC236}">
                <a16:creationId xmlns:a16="http://schemas.microsoft.com/office/drawing/2014/main" id="{A7FF010A-8DD3-0F4B-B5C3-1960314E39C8}"/>
              </a:ext>
            </a:extLst>
          </p:cNvPr>
          <p:cNvSpPr/>
          <p:nvPr/>
        </p:nvSpPr>
        <p:spPr>
          <a:xfrm rot="5400000">
            <a:off x="2646334" y="2752078"/>
            <a:ext cx="1993900" cy="702322"/>
          </a:xfrm>
          <a:prstGeom prst="parallelogram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82A2717C-A50D-494A-A438-9B99F8F81B83}"/>
              </a:ext>
            </a:extLst>
          </p:cNvPr>
          <p:cNvCxnSpPr>
            <a:cxnSpLocks/>
          </p:cNvCxnSpPr>
          <p:nvPr/>
        </p:nvCxnSpPr>
        <p:spPr>
          <a:xfrm flipV="1">
            <a:off x="3643284" y="2195826"/>
            <a:ext cx="516301" cy="907414"/>
          </a:xfrm>
          <a:prstGeom prst="straightConnector1">
            <a:avLst/>
          </a:prstGeom>
          <a:ln w="5715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平行四边形 28">
            <a:extLst>
              <a:ext uri="{FF2B5EF4-FFF2-40B4-BE49-F238E27FC236}">
                <a16:creationId xmlns:a16="http://schemas.microsoft.com/office/drawing/2014/main" id="{E36BFCF2-C9DC-D842-BB1A-B0A020FC24A1}"/>
              </a:ext>
            </a:extLst>
          </p:cNvPr>
          <p:cNvSpPr/>
          <p:nvPr/>
        </p:nvSpPr>
        <p:spPr>
          <a:xfrm rot="5400000">
            <a:off x="4747889" y="2752078"/>
            <a:ext cx="1993900" cy="702322"/>
          </a:xfrm>
          <a:prstGeom prst="parallelogram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20B51AE6-6553-9442-BD4A-B10BBF26422B}"/>
              </a:ext>
            </a:extLst>
          </p:cNvPr>
          <p:cNvCxnSpPr>
            <a:cxnSpLocks/>
          </p:cNvCxnSpPr>
          <p:nvPr/>
        </p:nvCxnSpPr>
        <p:spPr>
          <a:xfrm flipV="1">
            <a:off x="5744839" y="2534380"/>
            <a:ext cx="615982" cy="568861"/>
          </a:xfrm>
          <a:prstGeom prst="straightConnector1">
            <a:avLst/>
          </a:prstGeom>
          <a:ln w="5715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平行四边形 31">
            <a:extLst>
              <a:ext uri="{FF2B5EF4-FFF2-40B4-BE49-F238E27FC236}">
                <a16:creationId xmlns:a16="http://schemas.microsoft.com/office/drawing/2014/main" id="{DCE441EE-7063-804E-BF96-73F0158FE774}"/>
              </a:ext>
            </a:extLst>
          </p:cNvPr>
          <p:cNvSpPr/>
          <p:nvPr/>
        </p:nvSpPr>
        <p:spPr>
          <a:xfrm rot="5400000">
            <a:off x="6678078" y="2748435"/>
            <a:ext cx="1993900" cy="702322"/>
          </a:xfrm>
          <a:prstGeom prst="parallelogram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2DE9BB94-6CFD-ED42-94D8-855BDAA21B88}"/>
              </a:ext>
            </a:extLst>
          </p:cNvPr>
          <p:cNvCxnSpPr>
            <a:cxnSpLocks/>
          </p:cNvCxnSpPr>
          <p:nvPr/>
        </p:nvCxnSpPr>
        <p:spPr>
          <a:xfrm flipV="1">
            <a:off x="7675028" y="2855810"/>
            <a:ext cx="955574" cy="243788"/>
          </a:xfrm>
          <a:prstGeom prst="straightConnector1">
            <a:avLst/>
          </a:prstGeom>
          <a:ln w="5715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1CFF6F71-C43B-1A4B-916E-5552DC9D170E}"/>
              </a:ext>
            </a:extLst>
          </p:cNvPr>
          <p:cNvCxnSpPr>
            <a:cxnSpLocks/>
          </p:cNvCxnSpPr>
          <p:nvPr/>
        </p:nvCxnSpPr>
        <p:spPr>
          <a:xfrm flipV="1">
            <a:off x="3643284" y="2490801"/>
            <a:ext cx="0" cy="58234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AAF980DB-0226-EB43-8788-BE909ADF980C}"/>
              </a:ext>
            </a:extLst>
          </p:cNvPr>
          <p:cNvCxnSpPr>
            <a:cxnSpLocks/>
          </p:cNvCxnSpPr>
          <p:nvPr/>
        </p:nvCxnSpPr>
        <p:spPr>
          <a:xfrm rot="5400000" flipV="1">
            <a:off x="3934454" y="2781971"/>
            <a:ext cx="0" cy="58234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E324E995-5E29-1B49-8894-1FDE809BAACD}"/>
              </a:ext>
            </a:extLst>
          </p:cNvPr>
          <p:cNvCxnSpPr>
            <a:cxnSpLocks/>
          </p:cNvCxnSpPr>
          <p:nvPr/>
        </p:nvCxnSpPr>
        <p:spPr>
          <a:xfrm rot="14100000" flipV="1">
            <a:off x="3414747" y="2948980"/>
            <a:ext cx="0" cy="58234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199F6D2C-34A4-454C-9A3B-61A38FC817AA}"/>
                  </a:ext>
                </a:extLst>
              </p:cNvPr>
              <p:cNvSpPr txBox="1"/>
              <p:nvPr/>
            </p:nvSpPr>
            <p:spPr>
              <a:xfrm>
                <a:off x="4110335" y="2901596"/>
                <a:ext cx="49438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199F6D2C-34A4-454C-9A3B-61A38FC81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0335" y="2901596"/>
                <a:ext cx="494388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1EA8E3B4-4C9B-6A45-AFDA-C3FA63C5E335}"/>
                  </a:ext>
                </a:extLst>
              </p:cNvPr>
              <p:cNvSpPr txBox="1"/>
              <p:nvPr/>
            </p:nvSpPr>
            <p:spPr>
              <a:xfrm>
                <a:off x="2829147" y="3361585"/>
                <a:ext cx="49438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1EA8E3B4-4C9B-6A45-AFDA-C3FA63C5E3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9147" y="3361585"/>
                <a:ext cx="494388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C2DA7A75-E317-6E4C-BD7D-A0B2D4D82C3B}"/>
                  </a:ext>
                </a:extLst>
              </p:cNvPr>
              <p:cNvSpPr txBox="1"/>
              <p:nvPr/>
            </p:nvSpPr>
            <p:spPr>
              <a:xfrm>
                <a:off x="3414747" y="2165728"/>
                <a:ext cx="49438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C2DA7A75-E317-6E4C-BD7D-A0B2D4D82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4747" y="2165728"/>
                <a:ext cx="494388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44FF7F4E-A3F6-DC42-B7B4-567A73AC5D6B}"/>
              </a:ext>
            </a:extLst>
          </p:cNvPr>
          <p:cNvCxnSpPr>
            <a:cxnSpLocks/>
          </p:cNvCxnSpPr>
          <p:nvPr/>
        </p:nvCxnSpPr>
        <p:spPr>
          <a:xfrm flipV="1">
            <a:off x="5734865" y="2520900"/>
            <a:ext cx="0" cy="58234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9682DD73-A5DB-A34A-8E37-56ADBE353E0A}"/>
              </a:ext>
            </a:extLst>
          </p:cNvPr>
          <p:cNvCxnSpPr>
            <a:cxnSpLocks/>
          </p:cNvCxnSpPr>
          <p:nvPr/>
        </p:nvCxnSpPr>
        <p:spPr>
          <a:xfrm rot="5400000" flipV="1">
            <a:off x="6026035" y="2812070"/>
            <a:ext cx="0" cy="58234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86DC278D-D65A-F640-AB12-3E30B1D0AE98}"/>
              </a:ext>
            </a:extLst>
          </p:cNvPr>
          <p:cNvCxnSpPr>
            <a:cxnSpLocks/>
          </p:cNvCxnSpPr>
          <p:nvPr/>
        </p:nvCxnSpPr>
        <p:spPr>
          <a:xfrm rot="14100000" flipV="1">
            <a:off x="5506328" y="2979079"/>
            <a:ext cx="0" cy="58234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3055C9D9-2A6B-4F4F-BBD9-FC67B046DED4}"/>
                  </a:ext>
                </a:extLst>
              </p:cNvPr>
              <p:cNvSpPr txBox="1"/>
              <p:nvPr/>
            </p:nvSpPr>
            <p:spPr>
              <a:xfrm>
                <a:off x="6201916" y="2931695"/>
                <a:ext cx="49438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3055C9D9-2A6B-4F4F-BBD9-FC67B046D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916" y="2931695"/>
                <a:ext cx="494388" cy="338554"/>
              </a:xfrm>
              <a:prstGeom prst="rect">
                <a:avLst/>
              </a:prstGeom>
              <a:blipFill>
                <a:blip r:embed="rId5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5C5F9117-1601-874A-B028-3A86AE044D54}"/>
                  </a:ext>
                </a:extLst>
              </p:cNvPr>
              <p:cNvSpPr txBox="1"/>
              <p:nvPr/>
            </p:nvSpPr>
            <p:spPr>
              <a:xfrm>
                <a:off x="4920728" y="3391684"/>
                <a:ext cx="49438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5C5F9117-1601-874A-B028-3A86AE044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0728" y="3391684"/>
                <a:ext cx="494388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0417A8D2-B52A-AF40-AD91-120614CC997C}"/>
                  </a:ext>
                </a:extLst>
              </p:cNvPr>
              <p:cNvSpPr txBox="1"/>
              <p:nvPr/>
            </p:nvSpPr>
            <p:spPr>
              <a:xfrm>
                <a:off x="5506328" y="2195827"/>
                <a:ext cx="49438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0417A8D2-B52A-AF40-AD91-120614CC99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328" y="2195827"/>
                <a:ext cx="494388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F78FFF48-AEBD-EB43-8ECB-B3ACF8F8B686}"/>
              </a:ext>
            </a:extLst>
          </p:cNvPr>
          <p:cNvCxnSpPr>
            <a:cxnSpLocks/>
          </p:cNvCxnSpPr>
          <p:nvPr/>
        </p:nvCxnSpPr>
        <p:spPr>
          <a:xfrm flipV="1">
            <a:off x="7688444" y="2517256"/>
            <a:ext cx="0" cy="58234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1C2E831E-E549-8347-854C-ADBA7F26C34E}"/>
              </a:ext>
            </a:extLst>
          </p:cNvPr>
          <p:cNvCxnSpPr>
            <a:cxnSpLocks/>
          </p:cNvCxnSpPr>
          <p:nvPr/>
        </p:nvCxnSpPr>
        <p:spPr>
          <a:xfrm rot="5400000" flipV="1">
            <a:off x="7979614" y="2808426"/>
            <a:ext cx="0" cy="58234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04622039-EC1A-1445-86F0-B6E28C8934A9}"/>
              </a:ext>
            </a:extLst>
          </p:cNvPr>
          <p:cNvCxnSpPr>
            <a:cxnSpLocks/>
          </p:cNvCxnSpPr>
          <p:nvPr/>
        </p:nvCxnSpPr>
        <p:spPr>
          <a:xfrm rot="14100000" flipV="1">
            <a:off x="7459907" y="2975435"/>
            <a:ext cx="0" cy="58234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B5BB6EF0-BB2E-554C-8973-EC3A4327455A}"/>
                  </a:ext>
                </a:extLst>
              </p:cNvPr>
              <p:cNvSpPr txBox="1"/>
              <p:nvPr/>
            </p:nvSpPr>
            <p:spPr>
              <a:xfrm>
                <a:off x="8155495" y="2928051"/>
                <a:ext cx="49438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B5BB6EF0-BB2E-554C-8973-EC3A432745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5495" y="2928051"/>
                <a:ext cx="494388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DF436A80-5E14-CA43-8C36-3F1DABE296F3}"/>
                  </a:ext>
                </a:extLst>
              </p:cNvPr>
              <p:cNvSpPr txBox="1"/>
              <p:nvPr/>
            </p:nvSpPr>
            <p:spPr>
              <a:xfrm>
                <a:off x="6874307" y="3388040"/>
                <a:ext cx="49438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DF436A80-5E14-CA43-8C36-3F1DABE29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4307" y="3388040"/>
                <a:ext cx="494388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5016262B-809C-BA48-9891-AB36E9F41B29}"/>
                  </a:ext>
                </a:extLst>
              </p:cNvPr>
              <p:cNvSpPr txBox="1"/>
              <p:nvPr/>
            </p:nvSpPr>
            <p:spPr>
              <a:xfrm>
                <a:off x="7459907" y="2192183"/>
                <a:ext cx="49438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5016262B-809C-BA48-9891-AB36E9F41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9907" y="2192183"/>
                <a:ext cx="494388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2E3D79AA-EB14-FC46-B859-EB97E712F3AE}"/>
              </a:ext>
            </a:extLst>
          </p:cNvPr>
          <p:cNvCxnSpPr>
            <a:cxnSpLocks/>
          </p:cNvCxnSpPr>
          <p:nvPr/>
        </p:nvCxnSpPr>
        <p:spPr>
          <a:xfrm>
            <a:off x="4159010" y="2249250"/>
            <a:ext cx="925" cy="113840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3FE59534-1070-6444-A6F1-F6F906B1AB3C}"/>
              </a:ext>
            </a:extLst>
          </p:cNvPr>
          <p:cNvCxnSpPr>
            <a:cxnSpLocks/>
          </p:cNvCxnSpPr>
          <p:nvPr/>
        </p:nvCxnSpPr>
        <p:spPr>
          <a:xfrm flipH="1" flipV="1">
            <a:off x="3653260" y="3100971"/>
            <a:ext cx="516298" cy="3061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4A068CDE-E2D8-4E4E-96A0-CE230239FA1C}"/>
              </a:ext>
            </a:extLst>
          </p:cNvPr>
          <p:cNvCxnSpPr>
            <a:cxnSpLocks/>
          </p:cNvCxnSpPr>
          <p:nvPr/>
        </p:nvCxnSpPr>
        <p:spPr>
          <a:xfrm flipH="1" flipV="1">
            <a:off x="5734866" y="3113241"/>
            <a:ext cx="614402" cy="27441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直线连接符 69">
            <a:extLst>
              <a:ext uri="{FF2B5EF4-FFF2-40B4-BE49-F238E27FC236}">
                <a16:creationId xmlns:a16="http://schemas.microsoft.com/office/drawing/2014/main" id="{00DA0A0D-001E-484A-AED5-EFE565A1AC54}"/>
              </a:ext>
            </a:extLst>
          </p:cNvPr>
          <p:cNvCxnSpPr>
            <a:cxnSpLocks/>
          </p:cNvCxnSpPr>
          <p:nvPr/>
        </p:nvCxnSpPr>
        <p:spPr>
          <a:xfrm flipH="1">
            <a:off x="6341903" y="2534380"/>
            <a:ext cx="0" cy="85327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56853BBA-4923-804D-8324-AB5E74A238B7}"/>
              </a:ext>
            </a:extLst>
          </p:cNvPr>
          <p:cNvCxnSpPr>
            <a:cxnSpLocks/>
          </p:cNvCxnSpPr>
          <p:nvPr/>
        </p:nvCxnSpPr>
        <p:spPr>
          <a:xfrm flipH="1">
            <a:off x="8630602" y="2855810"/>
            <a:ext cx="1" cy="41079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A93D7C69-4283-3745-8DB1-1F65FBD5C233}"/>
              </a:ext>
            </a:extLst>
          </p:cNvPr>
          <p:cNvCxnSpPr>
            <a:cxnSpLocks/>
          </p:cNvCxnSpPr>
          <p:nvPr/>
        </p:nvCxnSpPr>
        <p:spPr>
          <a:xfrm flipH="1" flipV="1">
            <a:off x="7688444" y="3097329"/>
            <a:ext cx="955574" cy="18545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6CCC87CF-6029-F34A-9C1D-1E0D9DBB0438}"/>
                  </a:ext>
                </a:extLst>
              </p:cNvPr>
              <p:cNvSpPr txBox="1"/>
              <p:nvPr/>
            </p:nvSpPr>
            <p:spPr>
              <a:xfrm>
                <a:off x="4169558" y="1978448"/>
                <a:ext cx="2817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kumimoji="1" lang="en-US" altLang="zh-CN" b="0" dirty="0"/>
              </a:p>
            </p:txBody>
          </p:sp>
        </mc:Choice>
        <mc:Fallback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6CCC87CF-6029-F34A-9C1D-1E0D9DBB0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558" y="1978448"/>
                <a:ext cx="281744" cy="276999"/>
              </a:xfrm>
              <a:prstGeom prst="rect">
                <a:avLst/>
              </a:prstGeom>
              <a:blipFill>
                <a:blip r:embed="rId11"/>
                <a:stretch>
                  <a:fillRect l="-8696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80D2EA3C-E3C2-2840-B5AC-9E87D8A68127}"/>
                  </a:ext>
                </a:extLst>
              </p:cNvPr>
              <p:cNvSpPr txBox="1"/>
              <p:nvPr/>
            </p:nvSpPr>
            <p:spPr>
              <a:xfrm>
                <a:off x="6355633" y="2278473"/>
                <a:ext cx="2817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kumimoji="1" lang="en-US" altLang="zh-CN" b="0" dirty="0"/>
              </a:p>
            </p:txBody>
          </p:sp>
        </mc:Choice>
        <mc:Fallback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80D2EA3C-E3C2-2840-B5AC-9E87D8A68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5633" y="2278473"/>
                <a:ext cx="281744" cy="276999"/>
              </a:xfrm>
              <a:prstGeom prst="rect">
                <a:avLst/>
              </a:prstGeom>
              <a:blipFill>
                <a:blip r:embed="rId12"/>
                <a:stretch>
                  <a:fillRect l="-8696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FC88C00B-6ED7-A34A-A80B-A3D71F73E3A4}"/>
                  </a:ext>
                </a:extLst>
              </p:cNvPr>
              <p:cNvSpPr txBox="1"/>
              <p:nvPr/>
            </p:nvSpPr>
            <p:spPr>
              <a:xfrm>
                <a:off x="8653752" y="2647489"/>
                <a:ext cx="2817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kumimoji="1" lang="en-US" altLang="zh-CN" b="0" dirty="0"/>
              </a:p>
            </p:txBody>
          </p:sp>
        </mc:Choice>
        <mc:Fallback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FC88C00B-6ED7-A34A-A80B-A3D71F73E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3752" y="2647489"/>
                <a:ext cx="281744" cy="276999"/>
              </a:xfrm>
              <a:prstGeom prst="rect">
                <a:avLst/>
              </a:prstGeom>
              <a:blipFill>
                <a:blip r:embed="rId13"/>
                <a:stretch>
                  <a:fillRect l="-8696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2322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DFC6B1F2-C1EF-5C42-BB71-7D401EE30A24}"/>
              </a:ext>
            </a:extLst>
          </p:cNvPr>
          <p:cNvCxnSpPr>
            <a:cxnSpLocks/>
          </p:cNvCxnSpPr>
          <p:nvPr/>
        </p:nvCxnSpPr>
        <p:spPr>
          <a:xfrm>
            <a:off x="6570434" y="2510613"/>
            <a:ext cx="606000" cy="0"/>
          </a:xfrm>
          <a:prstGeom prst="straightConnector1">
            <a:avLst/>
          </a:prstGeom>
          <a:ln w="5715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立方体 3">
            <a:extLst>
              <a:ext uri="{FF2B5EF4-FFF2-40B4-BE49-F238E27FC236}">
                <a16:creationId xmlns:a16="http://schemas.microsoft.com/office/drawing/2014/main" id="{3AC0C06A-2363-C34D-8D52-5BA093F412C7}"/>
              </a:ext>
            </a:extLst>
          </p:cNvPr>
          <p:cNvSpPr/>
          <p:nvPr/>
        </p:nvSpPr>
        <p:spPr>
          <a:xfrm>
            <a:off x="4789713" y="1551492"/>
            <a:ext cx="2061029" cy="1875971"/>
          </a:xfrm>
          <a:prstGeom prst="cube">
            <a:avLst>
              <a:gd name="adj" fmla="val 28095"/>
            </a:avLst>
          </a:prstGeom>
          <a:solidFill>
            <a:schemeClr val="accent6">
              <a:lumMod val="60000"/>
              <a:lumOff val="40000"/>
              <a:alpha val="2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398AF504-8002-814C-ABEB-D5FB1ED98F77}"/>
              </a:ext>
            </a:extLst>
          </p:cNvPr>
          <p:cNvCxnSpPr>
            <a:cxnSpLocks/>
          </p:cNvCxnSpPr>
          <p:nvPr/>
        </p:nvCxnSpPr>
        <p:spPr>
          <a:xfrm>
            <a:off x="5573003" y="1795167"/>
            <a:ext cx="589808" cy="0"/>
          </a:xfrm>
          <a:prstGeom prst="straightConnector1">
            <a:avLst/>
          </a:prstGeom>
          <a:ln w="5715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AFA780AA-902F-684B-A53B-5E32873D7BC1}"/>
              </a:ext>
            </a:extLst>
          </p:cNvPr>
          <p:cNvCxnSpPr>
            <a:cxnSpLocks/>
          </p:cNvCxnSpPr>
          <p:nvPr/>
        </p:nvCxnSpPr>
        <p:spPr>
          <a:xfrm flipH="1">
            <a:off x="4388108" y="2539236"/>
            <a:ext cx="585740" cy="0"/>
          </a:xfrm>
          <a:prstGeom prst="straightConnector1">
            <a:avLst/>
          </a:prstGeom>
          <a:ln w="5715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1D1CACC2-ADC8-294C-B181-0961E5D531BA}"/>
              </a:ext>
            </a:extLst>
          </p:cNvPr>
          <p:cNvCxnSpPr>
            <a:cxnSpLocks/>
          </p:cNvCxnSpPr>
          <p:nvPr/>
        </p:nvCxnSpPr>
        <p:spPr>
          <a:xfrm>
            <a:off x="5323112" y="1551492"/>
            <a:ext cx="0" cy="1353214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376C5928-3754-8045-B59C-934196C9BCA9}"/>
              </a:ext>
            </a:extLst>
          </p:cNvPr>
          <p:cNvCxnSpPr>
            <a:cxnSpLocks/>
          </p:cNvCxnSpPr>
          <p:nvPr/>
        </p:nvCxnSpPr>
        <p:spPr>
          <a:xfrm flipH="1">
            <a:off x="5323112" y="2904706"/>
            <a:ext cx="1527631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F1850A10-B38A-0D4D-BA2F-E8605940F786}"/>
              </a:ext>
            </a:extLst>
          </p:cNvPr>
          <p:cNvCxnSpPr>
            <a:cxnSpLocks/>
          </p:cNvCxnSpPr>
          <p:nvPr/>
        </p:nvCxnSpPr>
        <p:spPr>
          <a:xfrm flipV="1">
            <a:off x="4789714" y="2904706"/>
            <a:ext cx="533398" cy="524293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>
            <a:extLst>
              <a:ext uri="{FF2B5EF4-FFF2-40B4-BE49-F238E27FC236}">
                <a16:creationId xmlns:a16="http://schemas.microsoft.com/office/drawing/2014/main" id="{80CEF67B-B9E8-2646-A0BB-B3DDF321BDBF}"/>
              </a:ext>
            </a:extLst>
          </p:cNvPr>
          <p:cNvSpPr/>
          <p:nvPr/>
        </p:nvSpPr>
        <p:spPr>
          <a:xfrm>
            <a:off x="5795907" y="246723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C9EE349C-BE51-8B42-975D-BB12752A10DE}"/>
                  </a:ext>
                </a:extLst>
              </p:cNvPr>
              <p:cNvSpPr txBox="1"/>
              <p:nvPr/>
            </p:nvSpPr>
            <p:spPr>
              <a:xfrm>
                <a:off x="6570434" y="3131677"/>
                <a:ext cx="4978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160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C9EE349C-BE51-8B42-975D-BB12752A1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434" y="3131677"/>
                <a:ext cx="497899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8876D41D-3902-5A48-8F9C-C8613DD8E353}"/>
                  </a:ext>
                </a:extLst>
              </p:cNvPr>
              <p:cNvSpPr txBox="1"/>
              <p:nvPr/>
            </p:nvSpPr>
            <p:spPr>
              <a:xfrm>
                <a:off x="5198834" y="3445351"/>
                <a:ext cx="4978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160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8876D41D-3902-5A48-8F9C-C8613DD8E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834" y="3445351"/>
                <a:ext cx="497899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23FA9F1E-1B01-7146-B85C-CB71D01112DB}"/>
                  </a:ext>
                </a:extLst>
              </p:cNvPr>
              <p:cNvSpPr txBox="1"/>
              <p:nvPr/>
            </p:nvSpPr>
            <p:spPr>
              <a:xfrm>
                <a:off x="6819383" y="2032184"/>
                <a:ext cx="4978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160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23FA9F1E-1B01-7146-B85C-CB71D0111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383" y="2032184"/>
                <a:ext cx="497899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44BD4CC5-A850-E645-A5FD-00CBBD568FF7}"/>
                  </a:ext>
                </a:extLst>
              </p:cNvPr>
              <p:cNvSpPr txBox="1"/>
              <p:nvPr/>
            </p:nvSpPr>
            <p:spPr>
              <a:xfrm>
                <a:off x="7068332" y="2194360"/>
                <a:ext cx="1880248" cy="6092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𝑦𝑦</m:t>
                          </m:r>
                        </m:sub>
                      </m:sSub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kumimoji="1"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𝑦𝑦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zh-CN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num>
                        <m:den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zh-CN" altLang="en-US" sz="1600" i="1" dirty="0"/>
              </a:p>
            </p:txBody>
          </p:sp>
        </mc:Choice>
        <mc:Fallback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44BD4CC5-A850-E645-A5FD-00CBBD568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332" y="2194360"/>
                <a:ext cx="1880248" cy="609269"/>
              </a:xfrm>
              <a:prstGeom prst="rect">
                <a:avLst/>
              </a:prstGeom>
              <a:blipFill>
                <a:blip r:embed="rId5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FAA33143-927F-9542-9CEF-256216F18877}"/>
                  </a:ext>
                </a:extLst>
              </p:cNvPr>
              <p:cNvSpPr txBox="1"/>
              <p:nvPr/>
            </p:nvSpPr>
            <p:spPr>
              <a:xfrm>
                <a:off x="2673069" y="2166698"/>
                <a:ext cx="1880248" cy="6092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𝑦𝑦</m:t>
                          </m:r>
                        </m:sub>
                      </m:sSub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kumimoji="1"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𝑦𝑦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zh-CN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num>
                        <m:den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zh-CN" altLang="en-US" sz="1600" i="1" dirty="0"/>
              </a:p>
            </p:txBody>
          </p:sp>
        </mc:Choice>
        <mc:Fallback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FAA33143-927F-9542-9CEF-256216F18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3069" y="2166698"/>
                <a:ext cx="1880248" cy="609269"/>
              </a:xfrm>
              <a:prstGeom prst="rect">
                <a:avLst/>
              </a:prstGeom>
              <a:blipFill>
                <a:blip r:embed="rId6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0EF22E09-5CD2-A549-9C57-444DFFCF8CFC}"/>
                  </a:ext>
                </a:extLst>
              </p:cNvPr>
              <p:cNvSpPr txBox="1"/>
              <p:nvPr/>
            </p:nvSpPr>
            <p:spPr>
              <a:xfrm>
                <a:off x="2909464" y="3243377"/>
                <a:ext cx="1880248" cy="5672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kumimoji="1"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zh-CN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f>
                        <m:fPr>
                          <m:ctrlP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num>
                        <m:den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zh-CN" altLang="en-US" sz="1600" i="1" dirty="0"/>
              </a:p>
            </p:txBody>
          </p:sp>
        </mc:Choice>
        <mc:Fallback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0EF22E09-5CD2-A549-9C57-444DFFCF8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464" y="3243377"/>
                <a:ext cx="1880248" cy="567207"/>
              </a:xfrm>
              <a:prstGeom prst="rect">
                <a:avLst/>
              </a:prstGeom>
              <a:blipFill>
                <a:blip r:embed="rId7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1CFF6F71-C43B-1A4B-916E-5552DC9D170E}"/>
              </a:ext>
            </a:extLst>
          </p:cNvPr>
          <p:cNvCxnSpPr>
            <a:cxnSpLocks/>
          </p:cNvCxnSpPr>
          <p:nvPr/>
        </p:nvCxnSpPr>
        <p:spPr>
          <a:xfrm flipV="1">
            <a:off x="3613193" y="351729"/>
            <a:ext cx="0" cy="58234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AAF980DB-0226-EB43-8788-BE909ADF980C}"/>
              </a:ext>
            </a:extLst>
          </p:cNvPr>
          <p:cNvCxnSpPr>
            <a:cxnSpLocks/>
          </p:cNvCxnSpPr>
          <p:nvPr/>
        </p:nvCxnSpPr>
        <p:spPr>
          <a:xfrm rot="5400000" flipV="1">
            <a:off x="3904363" y="642899"/>
            <a:ext cx="0" cy="58234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E324E995-5E29-1B49-8894-1FDE809BAACD}"/>
              </a:ext>
            </a:extLst>
          </p:cNvPr>
          <p:cNvCxnSpPr>
            <a:cxnSpLocks/>
          </p:cNvCxnSpPr>
          <p:nvPr/>
        </p:nvCxnSpPr>
        <p:spPr>
          <a:xfrm rot="14100000" flipV="1">
            <a:off x="3384656" y="809908"/>
            <a:ext cx="0" cy="58234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199F6D2C-34A4-454C-9A3B-61A38FC817AA}"/>
                  </a:ext>
                </a:extLst>
              </p:cNvPr>
              <p:cNvSpPr txBox="1"/>
              <p:nvPr/>
            </p:nvSpPr>
            <p:spPr>
              <a:xfrm>
                <a:off x="4058929" y="751312"/>
                <a:ext cx="49438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199F6D2C-34A4-454C-9A3B-61A38FC81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8929" y="751312"/>
                <a:ext cx="494388" cy="338554"/>
              </a:xfrm>
              <a:prstGeom prst="rect">
                <a:avLst/>
              </a:prstGeom>
              <a:blipFill>
                <a:blip r:embed="rId8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1EA8E3B4-4C9B-6A45-AFDA-C3FA63C5E335}"/>
                  </a:ext>
                </a:extLst>
              </p:cNvPr>
              <p:cNvSpPr txBox="1"/>
              <p:nvPr/>
            </p:nvSpPr>
            <p:spPr>
              <a:xfrm>
                <a:off x="2799056" y="1222513"/>
                <a:ext cx="49438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1EA8E3B4-4C9B-6A45-AFDA-C3FA63C5E3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9056" y="1222513"/>
                <a:ext cx="494388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C2DA7A75-E317-6E4C-BD7D-A0B2D4D82C3B}"/>
                  </a:ext>
                </a:extLst>
              </p:cNvPr>
              <p:cNvSpPr txBox="1"/>
              <p:nvPr/>
            </p:nvSpPr>
            <p:spPr>
              <a:xfrm>
                <a:off x="3384656" y="26656"/>
                <a:ext cx="49438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C2DA7A75-E317-6E4C-BD7D-A0B2D4D82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4656" y="26656"/>
                <a:ext cx="494388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27BCD04E-5600-3A4C-9708-B00136F45869}"/>
              </a:ext>
            </a:extLst>
          </p:cNvPr>
          <p:cNvCxnSpPr>
            <a:cxnSpLocks/>
          </p:cNvCxnSpPr>
          <p:nvPr/>
        </p:nvCxnSpPr>
        <p:spPr>
          <a:xfrm rot="10800000">
            <a:off x="5879259" y="2340288"/>
            <a:ext cx="599045" cy="0"/>
          </a:xfrm>
          <a:prstGeom prst="straightConnector1">
            <a:avLst/>
          </a:prstGeom>
          <a:ln w="57150">
            <a:solidFill>
              <a:schemeClr val="accent5">
                <a:lumMod val="50000"/>
              </a:schemeClr>
            </a:solidFill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F76544AB-4B86-2645-BFCA-50A4ACF16782}"/>
              </a:ext>
            </a:extLst>
          </p:cNvPr>
          <p:cNvCxnSpPr>
            <a:cxnSpLocks/>
          </p:cNvCxnSpPr>
          <p:nvPr/>
        </p:nvCxnSpPr>
        <p:spPr>
          <a:xfrm rot="10800000">
            <a:off x="5647250" y="3142601"/>
            <a:ext cx="599045" cy="0"/>
          </a:xfrm>
          <a:prstGeom prst="straightConnector1">
            <a:avLst/>
          </a:prstGeom>
          <a:ln w="57150">
            <a:solidFill>
              <a:schemeClr val="accent5">
                <a:lumMod val="50000"/>
              </a:schemeClr>
            </a:solidFill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6C83D01D-24A3-D047-8398-49B91E92D792}"/>
              </a:ext>
            </a:extLst>
          </p:cNvPr>
          <p:cNvCxnSpPr>
            <a:cxnSpLocks/>
          </p:cNvCxnSpPr>
          <p:nvPr/>
        </p:nvCxnSpPr>
        <p:spPr>
          <a:xfrm>
            <a:off x="5196862" y="2760665"/>
            <a:ext cx="599045" cy="0"/>
          </a:xfrm>
          <a:prstGeom prst="straightConnector1">
            <a:avLst/>
          </a:prstGeom>
          <a:ln w="5715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2DFA1CF7-4635-F24D-91A7-EEC1D14DB082}"/>
                  </a:ext>
                </a:extLst>
              </p:cNvPr>
              <p:cNvSpPr txBox="1"/>
              <p:nvPr/>
            </p:nvSpPr>
            <p:spPr>
              <a:xfrm>
                <a:off x="4989077" y="817474"/>
                <a:ext cx="1880248" cy="5672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kumimoji="1"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kumimoji="1"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zh-CN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num>
                        <m:den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zh-CN" altLang="en-US" sz="1600" i="1" dirty="0"/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2DFA1CF7-4635-F24D-91A7-EEC1D14DB0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077" y="817474"/>
                <a:ext cx="1880248" cy="567207"/>
              </a:xfrm>
              <a:prstGeom prst="rect">
                <a:avLst/>
              </a:prstGeom>
              <a:blipFill>
                <a:blip r:embed="rId11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F84324BD-E5D4-1745-8F0D-D11EF88A1DF7}"/>
                  </a:ext>
                </a:extLst>
              </p:cNvPr>
              <p:cNvSpPr txBox="1"/>
              <p:nvPr/>
            </p:nvSpPr>
            <p:spPr>
              <a:xfrm>
                <a:off x="5422071" y="3626608"/>
                <a:ext cx="1880248" cy="5672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kumimoji="1"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kumimoji="1"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zh-CN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num>
                        <m:den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zh-CN" altLang="en-US" sz="1600" i="1" dirty="0"/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F84324BD-E5D4-1745-8F0D-D11EF88A1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2071" y="3626608"/>
                <a:ext cx="1880248" cy="567207"/>
              </a:xfrm>
              <a:prstGeom prst="rect">
                <a:avLst/>
              </a:prstGeom>
              <a:blipFill>
                <a:blip r:embed="rId12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E6D5ACF-09DF-F942-85F5-1B51CC47E792}"/>
                  </a:ext>
                </a:extLst>
              </p:cNvPr>
              <p:cNvSpPr txBox="1"/>
              <p:nvPr/>
            </p:nvSpPr>
            <p:spPr>
              <a:xfrm>
                <a:off x="6648601" y="1186775"/>
                <a:ext cx="1880248" cy="5672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kumimoji="1"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zh-CN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f>
                        <m:fPr>
                          <m:ctrlP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num>
                        <m:den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zh-CN" altLang="en-US" sz="1600" i="1" dirty="0"/>
              </a:p>
            </p:txBody>
          </p:sp>
        </mc:Choice>
        <mc:Fallback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E6D5ACF-09DF-F942-85F5-1B51CC47E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8601" y="1186775"/>
                <a:ext cx="1880248" cy="567207"/>
              </a:xfrm>
              <a:prstGeom prst="rect">
                <a:avLst/>
              </a:prstGeom>
              <a:blipFill>
                <a:blip r:embed="rId13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4704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4365</TotalTime>
  <Words>64</Words>
  <Application>Microsoft Macintosh PowerPoint</Application>
  <PresentationFormat>宽屏</PresentationFormat>
  <Paragraphs>34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Shihao ZOU</dc:creator>
  <cp:lastModifiedBy>Shihao ZOU</cp:lastModifiedBy>
  <cp:revision>22</cp:revision>
  <dcterms:created xsi:type="dcterms:W3CDTF">2023-09-10T11:37:05Z</dcterms:created>
  <dcterms:modified xsi:type="dcterms:W3CDTF">2023-09-13T12:22:29Z</dcterms:modified>
</cp:coreProperties>
</file>