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B70E1-50D1-42CF-B01B-DC24397AC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A22A-5793-45A7-B165-B025EB9F8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968ADA-798D-43A9-9573-55D462C6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95E88-50B5-4D92-AD92-9A9FEE71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E859EF-053B-48AD-B5CB-CEDBDA41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8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EE969-C65A-4E83-AB7D-AED0A05B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5B486A-C5D5-4784-89E7-2276533A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106D8B-EC57-465B-9E1E-7CE256DA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19C795-263C-4537-8A98-2A767A8D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F9BB2-3554-454B-B7E2-F94FCF26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1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C0DE1A4-8F8A-426E-9C08-7C42A89F4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C19811-3AC2-4FD3-A172-5BEEF8280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39553A-7B3E-43AD-9EFA-C0CA38E7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1BC339-E33A-4483-AC40-A1A19103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72BE26-C021-4F7E-ACB7-FD99DFE4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55B64-1467-458D-81CD-7558A73B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826D7-F81D-4A7D-84E3-7179074E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CCA58D-CAF3-4014-8437-4FB98934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B1147-F792-4E66-BBE0-05C4AFD9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425FF-5801-419D-9515-40B02691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92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D225AF-1B78-411C-80A0-39AC8D53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C0676B-C679-4481-95DD-595A856E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3A020F-88BC-4775-8910-C446EE0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2F05F3-585E-4CDC-954D-DDA8C257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BC3DB-3AA0-4775-AD2E-B7A9AD47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26433-F44B-4AAE-B19A-82AE853E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1EAB3-441A-4A0C-AFBF-75B396CD5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73BA70-1014-4C09-A75D-9CEA2209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EE917A-8D4A-4A91-89FC-438D2966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3DB2FE-1640-40D3-B3E1-9D9766A6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695847-4E01-4F77-A61A-09D1B0D0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93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A3E53D-6395-449D-B40A-B14A3185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55DAE2-8166-409B-82CC-939074BD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1E602A-DE54-4CBC-867F-AE093E73F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FDB482-D7A1-4A44-9D98-B663AAD8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E2B10C-C821-495D-905F-CB4D9F211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73B79B-C1A4-4BA7-AEAC-1DAD3509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BB0675-A122-47FC-90C0-031088EDD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6B9609-98C9-4421-BCB1-3C32CC8C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8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D199A-FCB9-40A8-8462-5DCF413D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D3985B-4003-41A1-98B7-46F8DDD7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D7C658-8D49-4616-BAB9-B6AB4D4B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DD7DF3-D8FC-402F-918F-E0A7F5C5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0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080AF2-9AA9-460D-95A5-CA256D2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8BA896-A353-43F0-8F15-21CE0BA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9A3C2-355F-4E3B-8957-829D7B8A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19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63946-A9C5-4ED2-A622-6196A248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3560E-7019-4E89-91EA-5EBA9BA8A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9F69ED-5778-4D7B-B814-57C9790ED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73F7DB-A4E6-4660-A227-B41B065D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B6F34-606D-44A7-9E58-5A4D83A4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F897F6-7FB4-495F-AC5B-638A8FCD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1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C92B3-D307-49C6-B4FE-9BAC3535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4D9DA54-7768-475A-B3E5-6B3C3834E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637697-4A56-4217-9172-599B1862F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B6B33D-9645-4F5A-AB53-5330ECD9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461A82-FCD7-4B1A-93A0-A992D15A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388B43-9165-4DEE-9594-EDB340F4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4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F7125DC-CE7B-4C46-9D89-E44442A4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D16763-628B-478F-911F-F82D5E5F4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2F3E9-D17B-4CC3-B546-B5C5F58F7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E56E-9B37-4BAD-8E84-00D049593ABD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5523EC-B483-4B80-A6AE-C07D2DD54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3CCF13-708B-4992-84E5-D186FE474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C214-B665-40C1-9A74-70EE700EE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138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05DCF61-6AF8-4E50-97F3-A2BF500D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682"/>
            <a:ext cx="12192000" cy="531463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8929C8E-3ADC-4FE0-A238-12B047EAC42B}"/>
              </a:ext>
            </a:extLst>
          </p:cNvPr>
          <p:cNvSpPr/>
          <p:nvPr/>
        </p:nvSpPr>
        <p:spPr>
          <a:xfrm>
            <a:off x="187835" y="268663"/>
            <a:ext cx="1088760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修士論文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9B77B91-8C7B-4DB6-9652-EDE95C908FE8}"/>
              </a:ext>
            </a:extLst>
          </p:cNvPr>
          <p:cNvSpPr/>
          <p:nvPr/>
        </p:nvSpPr>
        <p:spPr>
          <a:xfrm>
            <a:off x="3120380" y="268663"/>
            <a:ext cx="63671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１章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B7519F-86AE-4144-844E-F15247826E8C}"/>
              </a:ext>
            </a:extLst>
          </p:cNvPr>
          <p:cNvSpPr/>
          <p:nvPr/>
        </p:nvSpPr>
        <p:spPr>
          <a:xfrm>
            <a:off x="7660053" y="268663"/>
            <a:ext cx="63671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２章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127FEC-5B12-4874-A07A-E24DA0CCF63F}"/>
              </a:ext>
            </a:extLst>
          </p:cNvPr>
          <p:cNvSpPr/>
          <p:nvPr/>
        </p:nvSpPr>
        <p:spPr>
          <a:xfrm>
            <a:off x="6114472" y="1681829"/>
            <a:ext cx="63671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３章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E2900F1-B50E-4705-BB9D-82B1EC5B30CA}"/>
              </a:ext>
            </a:extLst>
          </p:cNvPr>
          <p:cNvSpPr/>
          <p:nvPr/>
        </p:nvSpPr>
        <p:spPr>
          <a:xfrm>
            <a:off x="9961275" y="5408700"/>
            <a:ext cx="63671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４章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28663CB-4559-4EA7-8D17-625B3CE02FFE}"/>
              </a:ext>
            </a:extLst>
          </p:cNvPr>
          <p:cNvSpPr/>
          <p:nvPr/>
        </p:nvSpPr>
        <p:spPr>
          <a:xfrm>
            <a:off x="10730572" y="5408700"/>
            <a:ext cx="63671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５章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4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952995-18E0-49FD-B63C-87ACD56FFF12}"/>
              </a:ext>
            </a:extLst>
          </p:cNvPr>
          <p:cNvSpPr/>
          <p:nvPr/>
        </p:nvSpPr>
        <p:spPr>
          <a:xfrm>
            <a:off x="2991822" y="1581720"/>
            <a:ext cx="2326278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Input_1:(None, 3, 8)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CD8008-3041-45E3-8848-3C2CF146FF02}"/>
              </a:ext>
            </a:extLst>
          </p:cNvPr>
          <p:cNvSpPr/>
          <p:nvPr/>
        </p:nvSpPr>
        <p:spPr>
          <a:xfrm>
            <a:off x="1392025" y="2120890"/>
            <a:ext cx="5525872" cy="646587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Conv1D_1:(None, 3, 16)</a:t>
            </a:r>
          </a:p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kernel_size = (1, 8), filters = 16, activation = ‘relu’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88CDD0-ED39-49DF-A0D7-6B57E2B19507}"/>
              </a:ext>
            </a:extLst>
          </p:cNvPr>
          <p:cNvSpPr/>
          <p:nvPr/>
        </p:nvSpPr>
        <p:spPr>
          <a:xfrm>
            <a:off x="1295845" y="2937187"/>
            <a:ext cx="5718232" cy="646587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Conv1D_2:(None, 3, 16)</a:t>
            </a:r>
          </a:p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kernel_size = (1, 16), filters = 16, activation = ‘relu’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A482817-EF17-4B7F-A1F6-43F979ADC16A}"/>
              </a:ext>
            </a:extLst>
          </p:cNvPr>
          <p:cNvSpPr/>
          <p:nvPr/>
        </p:nvSpPr>
        <p:spPr>
          <a:xfrm>
            <a:off x="2940526" y="3828374"/>
            <a:ext cx="2428870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Slice_2:(None, 1, 16)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A284CE6-5C43-4660-A12A-D3D603B5744D}"/>
              </a:ext>
            </a:extLst>
          </p:cNvPr>
          <p:cNvSpPr/>
          <p:nvPr/>
        </p:nvSpPr>
        <p:spPr>
          <a:xfrm>
            <a:off x="177590" y="3828374"/>
            <a:ext cx="2428870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Slice_1:(None, 1, 16)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15B6380-B9CC-46AE-8920-7EA169471F74}"/>
              </a:ext>
            </a:extLst>
          </p:cNvPr>
          <p:cNvSpPr/>
          <p:nvPr/>
        </p:nvSpPr>
        <p:spPr>
          <a:xfrm>
            <a:off x="5703462" y="3828374"/>
            <a:ext cx="2428870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Slice_3:(None, 1, 16)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CACA82-96ED-413A-9D7F-DD47ACD84644}"/>
              </a:ext>
            </a:extLst>
          </p:cNvPr>
          <p:cNvSpPr/>
          <p:nvPr/>
        </p:nvSpPr>
        <p:spPr>
          <a:xfrm>
            <a:off x="2886025" y="4446206"/>
            <a:ext cx="2537874" cy="646587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Dense_1:(None, 2)</a:t>
            </a:r>
          </a:p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activation = ‘softmax’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5353B6D-0677-4B4C-A7A0-5235578A3C11}"/>
              </a:ext>
            </a:extLst>
          </p:cNvPr>
          <p:cNvSpPr/>
          <p:nvPr/>
        </p:nvSpPr>
        <p:spPr>
          <a:xfrm>
            <a:off x="3427840" y="5416057"/>
            <a:ext cx="1454244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utput_1_2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BD5966B-6CF1-49AC-8830-C4EB79D6EF3E}"/>
              </a:ext>
            </a:extLst>
          </p:cNvPr>
          <p:cNvSpPr/>
          <p:nvPr/>
        </p:nvSpPr>
        <p:spPr>
          <a:xfrm>
            <a:off x="1717598" y="5416057"/>
            <a:ext cx="1454244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utput_1_1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AD14BA-D21D-4CDC-B33F-F08A16C9CCAA}"/>
              </a:ext>
            </a:extLst>
          </p:cNvPr>
          <p:cNvSpPr/>
          <p:nvPr/>
        </p:nvSpPr>
        <p:spPr>
          <a:xfrm>
            <a:off x="5138082" y="5416057"/>
            <a:ext cx="1454244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utput_1_3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A79313-6A8E-4A01-A9A3-343AEE09B4B8}"/>
              </a:ext>
            </a:extLst>
          </p:cNvPr>
          <p:cNvSpPr/>
          <p:nvPr/>
        </p:nvSpPr>
        <p:spPr>
          <a:xfrm>
            <a:off x="7255297" y="2937187"/>
            <a:ext cx="3005951" cy="646587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MaxPooling_1:(None, 16)</a:t>
            </a:r>
          </a:p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pool_size = (3)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4D01A2-BAFE-49B6-B019-ED607390B72D}"/>
              </a:ext>
            </a:extLst>
          </p:cNvPr>
          <p:cNvSpPr/>
          <p:nvPr/>
        </p:nvSpPr>
        <p:spPr>
          <a:xfrm>
            <a:off x="9391300" y="1581720"/>
            <a:ext cx="2198038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Input_2:(None,</a:t>
            </a:r>
            <a:r>
              <a:rPr lang="zh-CN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12</a:t>
            </a:r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9492216-4A52-43FC-9357-ADFA55D60E7E}"/>
              </a:ext>
            </a:extLst>
          </p:cNvPr>
          <p:cNvSpPr/>
          <p:nvPr/>
        </p:nvSpPr>
        <p:spPr>
          <a:xfrm>
            <a:off x="8974547" y="3753484"/>
            <a:ext cx="3018776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Concatenate_1:(None,</a:t>
            </a:r>
            <a:r>
              <a:rPr lang="zh-CN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28</a:t>
            </a:r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315D3B5-C1D4-43F5-A6C9-809EC8D06907}"/>
              </a:ext>
            </a:extLst>
          </p:cNvPr>
          <p:cNvSpPr/>
          <p:nvPr/>
        </p:nvSpPr>
        <p:spPr>
          <a:xfrm>
            <a:off x="9320797" y="4307675"/>
            <a:ext cx="2326279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Dense_2:(None,</a:t>
            </a:r>
            <a:r>
              <a:rPr lang="zh-CN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60</a:t>
            </a:r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F387B15-7A34-4CDE-A989-6A596D179418}"/>
              </a:ext>
            </a:extLst>
          </p:cNvPr>
          <p:cNvSpPr/>
          <p:nvPr/>
        </p:nvSpPr>
        <p:spPr>
          <a:xfrm>
            <a:off x="9320797" y="4861866"/>
            <a:ext cx="2326279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Dense_3:(None,</a:t>
            </a:r>
            <a:r>
              <a:rPr lang="zh-CN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60</a:t>
            </a:r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8A9CA8A-D844-4D01-AC31-B5B7E454C07A}"/>
              </a:ext>
            </a:extLst>
          </p:cNvPr>
          <p:cNvSpPr/>
          <p:nvPr/>
        </p:nvSpPr>
        <p:spPr>
          <a:xfrm>
            <a:off x="9327177" y="5416057"/>
            <a:ext cx="2313518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Dense_4:(None,</a:t>
            </a:r>
            <a:r>
              <a:rPr lang="zh-CN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11</a:t>
            </a:r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B3897ED-2731-40E8-AFB7-03DD3491292D}"/>
              </a:ext>
            </a:extLst>
          </p:cNvPr>
          <p:cNvSpPr/>
          <p:nvPr/>
        </p:nvSpPr>
        <p:spPr>
          <a:xfrm>
            <a:off x="9891437" y="5970248"/>
            <a:ext cx="1197765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Output_2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8D884F7-80FA-4DD4-A016-92B3770A59C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54961" y="1951180"/>
            <a:ext cx="0" cy="16971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A40FBD0-5584-463C-8838-1D2945EB95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154961" y="2767477"/>
            <a:ext cx="0" cy="16971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3F9DB14-B48F-411F-8B59-CD8AA3D48EF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154961" y="3583774"/>
            <a:ext cx="0" cy="24460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16DDA26-21D9-43CF-8375-05FB7E44774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392025" y="3583774"/>
            <a:ext cx="2762936" cy="24460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0F9405E-32E4-46D5-A1E6-F0A948700B9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154961" y="3583774"/>
            <a:ext cx="2762936" cy="24460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0D2BDC5-AD76-4773-9BA9-74690D773C4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154961" y="4197834"/>
            <a:ext cx="1" cy="248372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9FBAFA3-E739-4E46-95C7-89B34791DDA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92025" y="4197834"/>
            <a:ext cx="2762937" cy="248372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653C5E1-B0A3-4FBF-BEA1-FDD5897485B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154962" y="4197834"/>
            <a:ext cx="2762935" cy="248372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4FFBCDB-4D3D-4C60-A5E5-6B7CD0A4D0E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444720" y="5092793"/>
            <a:ext cx="1710242" cy="323264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5EC41BC-5D22-41FB-AFE8-CFBFD78C83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154962" y="5092793"/>
            <a:ext cx="0" cy="323264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7FFF4EC-8994-4D42-9DB8-BEE8AADC8DE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4154962" y="5092793"/>
            <a:ext cx="1710242" cy="323264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DBEE9F0-E30C-4C1B-9A81-17E88D230D44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014077" y="3260481"/>
            <a:ext cx="241220" cy="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E60BB60-243C-4AAD-8F82-4FB02B4B2849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8758273" y="3583774"/>
            <a:ext cx="1725662" cy="169710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F09017-004D-449F-81C8-77849B27F95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0483935" y="1951180"/>
            <a:ext cx="6384" cy="1802304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2D00E2A-124F-4052-92F4-F5A2D8766A0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483935" y="4122944"/>
            <a:ext cx="2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7072227-169E-41B2-8EEA-630D93860FE6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483937" y="4677135"/>
            <a:ext cx="0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ADF770A-98CA-4E52-B8CF-E45319EE844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10483936" y="5231326"/>
            <a:ext cx="1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8516F6F-875D-45C8-829A-1358F803A83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483936" y="5785517"/>
            <a:ext cx="6384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5D9C8F5-4114-4F00-949F-AE895CD52917}"/>
              </a:ext>
            </a:extLst>
          </p:cNvPr>
          <p:cNvSpPr/>
          <p:nvPr/>
        </p:nvSpPr>
        <p:spPr>
          <a:xfrm>
            <a:off x="3556079" y="5970248"/>
            <a:ext cx="1197765" cy="369460"/>
          </a:xfrm>
          <a:prstGeom prst="rect">
            <a:avLst/>
          </a:prstGeom>
          <a:ln w="19050">
            <a:solidFill>
              <a:srgbClr val="A5A5A5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</a:t>
            </a:r>
            <a:r>
              <a:rPr lang="en-US" altLang="zh-CN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utput_1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3564109-99F9-4B44-B7C2-B9DEA7EE27C6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>
            <a:off x="4154962" y="5785517"/>
            <a:ext cx="0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6A92C95-0E12-400D-AE0E-8B1094B79ACE}"/>
              </a:ext>
            </a:extLst>
          </p:cNvPr>
          <p:cNvCxnSpPr>
            <a:cxnSpLocks/>
            <a:stCxn id="12" idx="2"/>
            <a:endCxn id="39" idx="0"/>
          </p:cNvCxnSpPr>
          <p:nvPr/>
        </p:nvCxnSpPr>
        <p:spPr>
          <a:xfrm>
            <a:off x="2444720" y="5785517"/>
            <a:ext cx="1710242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9FB33F0-4496-4513-A1E1-DD4D55246D09}"/>
              </a:ext>
            </a:extLst>
          </p:cNvPr>
          <p:cNvCxnSpPr>
            <a:cxnSpLocks/>
            <a:stCxn id="13" idx="2"/>
            <a:endCxn id="39" idx="0"/>
          </p:cNvCxnSpPr>
          <p:nvPr/>
        </p:nvCxnSpPr>
        <p:spPr>
          <a:xfrm flipH="1">
            <a:off x="4154962" y="5785517"/>
            <a:ext cx="1710242" cy="184731"/>
          </a:xfrm>
          <a:prstGeom prst="straightConnector1">
            <a:avLst/>
          </a:prstGeom>
          <a:ln w="19050">
            <a:solidFill>
              <a:srgbClr val="A5A5A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7E39AE6-4BE3-45D7-A519-CC33ED5C3D5E}"/>
              </a:ext>
            </a:extLst>
          </p:cNvPr>
          <p:cNvSpPr/>
          <p:nvPr/>
        </p:nvSpPr>
        <p:spPr>
          <a:xfrm>
            <a:off x="298672" y="194773"/>
            <a:ext cx="199285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不具合検知モデル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689DA93-DA0C-447E-B24F-45C9E93CB976}"/>
              </a:ext>
            </a:extLst>
          </p:cNvPr>
          <p:cNvSpPr/>
          <p:nvPr/>
        </p:nvSpPr>
        <p:spPr>
          <a:xfrm>
            <a:off x="317214" y="672824"/>
            <a:ext cx="2339102" cy="147796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変更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制御手法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エネルギー消費量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データ抽出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時系列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9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E179AD6-5A8A-4995-919E-C6F532984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411"/>
            <a:ext cx="12192000" cy="4064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C4B9DB-92CD-494D-9B24-6586C7B7B596}"/>
              </a:ext>
            </a:extLst>
          </p:cNvPr>
          <p:cNvSpPr/>
          <p:nvPr/>
        </p:nvSpPr>
        <p:spPr>
          <a:xfrm>
            <a:off x="615949" y="6137259"/>
            <a:ext cx="1128077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en-US" altLang="ja-JP" sz="1400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F1      F2       F3       F4       F5       F6       F7       F8       F9      F10      F0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4E85B6-E900-495A-9473-C82236DF5DB3}"/>
              </a:ext>
            </a:extLst>
          </p:cNvPr>
          <p:cNvSpPr/>
          <p:nvPr/>
        </p:nvSpPr>
        <p:spPr>
          <a:xfrm>
            <a:off x="297592" y="4864366"/>
            <a:ext cx="1031051" cy="36946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</a:t>
            </a:r>
            <a:r>
              <a:rPr lang="en-US" altLang="zh-CN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oom 1</a:t>
            </a:r>
            <a:endParaRPr lang="en-US" altLang="ja-JP" sz="1801" b="1"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BDA558-3316-4700-B105-0E53F379C741}"/>
              </a:ext>
            </a:extLst>
          </p:cNvPr>
          <p:cNvSpPr/>
          <p:nvPr/>
        </p:nvSpPr>
        <p:spPr>
          <a:xfrm>
            <a:off x="297592" y="3464221"/>
            <a:ext cx="1031051" cy="36946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</a:t>
            </a:r>
            <a:r>
              <a:rPr lang="en-US" altLang="zh-CN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oom 2</a:t>
            </a:r>
            <a:endParaRPr lang="en-US" altLang="ja-JP" sz="1801" b="1"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3CD790E-0196-4F7E-AB33-26D93C578903}"/>
              </a:ext>
            </a:extLst>
          </p:cNvPr>
          <p:cNvSpPr/>
          <p:nvPr/>
        </p:nvSpPr>
        <p:spPr>
          <a:xfrm>
            <a:off x="297591" y="2072405"/>
            <a:ext cx="1031051" cy="36946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ja-JP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R</a:t>
            </a:r>
            <a:r>
              <a:rPr lang="en-US" altLang="zh-CN" sz="1801" b="1"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oom 3</a:t>
            </a:r>
            <a:endParaRPr lang="en-US" altLang="ja-JP" sz="1801" b="1"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55F5F2B-8DE8-44FD-B609-F91DCE83AC11}"/>
              </a:ext>
            </a:extLst>
          </p:cNvPr>
          <p:cNvSpPr/>
          <p:nvPr/>
        </p:nvSpPr>
        <p:spPr>
          <a:xfrm>
            <a:off x="298672" y="194773"/>
            <a:ext cx="1992853" cy="369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ja-JP" altLang="en-US" sz="1801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rPr>
              <a:t>不具合検知モデル</a:t>
            </a:r>
            <a:endParaRPr lang="en-US" altLang="ja-JP" sz="1801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游ゴシック Medium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D6E71E-6F09-4831-A3CD-F05AA97B9E42}"/>
              </a:ext>
            </a:extLst>
          </p:cNvPr>
          <p:cNvSpPr/>
          <p:nvPr/>
        </p:nvSpPr>
        <p:spPr>
          <a:xfrm>
            <a:off x="2522726" y="3473168"/>
            <a:ext cx="883431" cy="2586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FA78E05-993B-4CD7-8281-979964ECB50C}"/>
              </a:ext>
            </a:extLst>
          </p:cNvPr>
          <p:cNvSpPr/>
          <p:nvPr/>
        </p:nvSpPr>
        <p:spPr>
          <a:xfrm>
            <a:off x="5879728" y="3468695"/>
            <a:ext cx="883431" cy="2586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1F35EFB-943F-490E-9599-EB30E47F27F0}"/>
              </a:ext>
            </a:extLst>
          </p:cNvPr>
          <p:cNvSpPr/>
          <p:nvPr/>
        </p:nvSpPr>
        <p:spPr>
          <a:xfrm>
            <a:off x="423180" y="2760780"/>
            <a:ext cx="4019511" cy="566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">
            <a:extLst>
              <a:ext uri="{FF2B5EF4-FFF2-40B4-BE49-F238E27FC236}">
                <a16:creationId xmlns:a16="http://schemas.microsoft.com/office/drawing/2014/main" id="{81B61CC3-3B21-49AC-94C4-EA240CC01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58"/>
          <a:stretch/>
        </p:blipFill>
        <p:spPr bwMode="auto">
          <a:xfrm>
            <a:off x="8454340" y="0"/>
            <a:ext cx="3737660" cy="244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63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217</Words>
  <Application>Microsoft Office PowerPoint</Application>
  <PresentationFormat>ワイド画面</PresentationFormat>
  <Paragraphs>39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游ゴシック Medium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wu yangjun</dc:creator>
  <cp:lastModifiedBy>wu yangjun</cp:lastModifiedBy>
  <cp:revision>7</cp:revision>
  <dcterms:created xsi:type="dcterms:W3CDTF">2018-06-05T12:45:13Z</dcterms:created>
  <dcterms:modified xsi:type="dcterms:W3CDTF">2018-06-05T13:07:03Z</dcterms:modified>
</cp:coreProperties>
</file>