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4" r:id="rId1"/>
  </p:sldMasterIdLst>
  <p:notesMasterIdLst>
    <p:notesMasterId r:id="rId8"/>
  </p:notesMasterIdLst>
  <p:handoutMasterIdLst>
    <p:handoutMasterId r:id="rId9"/>
  </p:handoutMasterIdLst>
  <p:sldIdLst>
    <p:sldId id="428" r:id="rId2"/>
    <p:sldId id="432" r:id="rId3"/>
    <p:sldId id="427" r:id="rId4"/>
    <p:sldId id="430" r:id="rId5"/>
    <p:sldId id="429" r:id="rId6"/>
    <p:sldId id="431" r:id="rId7"/>
  </p:sldIdLst>
  <p:sldSz cx="9144000" cy="6858000" type="screen4x3"/>
  <p:notesSz cx="68119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6">
          <p15:clr>
            <a:srgbClr val="A4A3A4"/>
          </p15:clr>
        </p15:guide>
        <p15:guide id="2" pos="4422">
          <p15:clr>
            <a:srgbClr val="A4A3A4"/>
          </p15:clr>
        </p15:guide>
      </p15:sldGuideLst>
    </p:ext>
    <p:ext uri="{2D200454-40CA-4A62-9FC3-DE9A4176ACB9}">
      <p15:notesGuideLst xmlns:p15="http://schemas.microsoft.com/office/powerpoint/2012/main">
        <p15:guide id="1" orient="horz" pos="3131">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ssell, James" initials="R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CC33"/>
    <a:srgbClr val="FF9933"/>
    <a:srgbClr val="CECECE"/>
    <a:srgbClr val="47714E"/>
    <a:srgbClr val="FFFFFF"/>
    <a:srgbClr val="FFBB11"/>
    <a:srgbClr val="FFEDC1"/>
    <a:srgbClr val="FFD15D"/>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D0409-0B5F-413D-A73F-78A0E217AFAE}" v="41" dt="2020-12-03T00:34:59.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80259" autoAdjust="0"/>
  </p:normalViewPr>
  <p:slideViewPr>
    <p:cSldViewPr>
      <p:cViewPr varScale="1">
        <p:scale>
          <a:sx n="91" d="100"/>
          <a:sy n="91" d="100"/>
        </p:scale>
        <p:origin x="2466" y="66"/>
      </p:cViewPr>
      <p:guideLst>
        <p:guide orient="horz" pos="4156"/>
        <p:guide pos="44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4014" y="96"/>
      </p:cViewPr>
      <p:guideLst>
        <p:guide orient="horz" pos="3131"/>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b8e28d737cf35def" providerId="LiveId" clId="{28ED0409-0B5F-413D-A73F-78A0E217AFAE}"/>
    <pc:docChg chg="undo custSel addSld delSld modSld sldOrd">
      <pc:chgData name=" " userId="b8e28d737cf35def" providerId="LiveId" clId="{28ED0409-0B5F-413D-A73F-78A0E217AFAE}" dt="2020-12-03T00:49:49.457" v="11414" actId="1076"/>
      <pc:docMkLst>
        <pc:docMk/>
      </pc:docMkLst>
      <pc:sldChg chg="delSp modSp mod modNotes modNotesTx">
        <pc:chgData name=" " userId="b8e28d737cf35def" providerId="LiveId" clId="{28ED0409-0B5F-413D-A73F-78A0E217AFAE}" dt="2020-12-03T00:37:00.438" v="11383" actId="20577"/>
        <pc:sldMkLst>
          <pc:docMk/>
          <pc:sldMk cId="0" sldId="427"/>
        </pc:sldMkLst>
        <pc:graphicFrameChg chg="mod modGraphic">
          <ac:chgData name=" " userId="b8e28d737cf35def" providerId="LiveId" clId="{28ED0409-0B5F-413D-A73F-78A0E217AFAE}" dt="2020-12-02T00:03:44.286" v="3208" actId="20577"/>
          <ac:graphicFrameMkLst>
            <pc:docMk/>
            <pc:sldMk cId="0" sldId="427"/>
            <ac:graphicFrameMk id="3" creationId="{00000000-0000-0000-0000-000000000000}"/>
          </ac:graphicFrameMkLst>
        </pc:graphicFrameChg>
        <pc:graphicFrameChg chg="modGraphic">
          <ac:chgData name=" " userId="b8e28d737cf35def" providerId="LiveId" clId="{28ED0409-0B5F-413D-A73F-78A0E217AFAE}" dt="2020-12-03T00:37:00.438" v="11383" actId="20577"/>
          <ac:graphicFrameMkLst>
            <pc:docMk/>
            <pc:sldMk cId="0" sldId="427"/>
            <ac:graphicFrameMk id="41" creationId="{00000000-0000-0000-0000-000000000000}"/>
          </ac:graphicFrameMkLst>
        </pc:graphicFrameChg>
        <pc:graphicFrameChg chg="mod modGraphic">
          <ac:chgData name=" " userId="b8e28d737cf35def" providerId="LiveId" clId="{28ED0409-0B5F-413D-A73F-78A0E217AFAE}" dt="2020-12-03T00:35:25.553" v="11326" actId="20577"/>
          <ac:graphicFrameMkLst>
            <pc:docMk/>
            <pc:sldMk cId="0" sldId="427"/>
            <ac:graphicFrameMk id="42" creationId="{00000000-0000-0000-0000-000000000000}"/>
          </ac:graphicFrameMkLst>
        </pc:graphicFrameChg>
        <pc:graphicFrameChg chg="modGraphic">
          <ac:chgData name=" " userId="b8e28d737cf35def" providerId="LiveId" clId="{28ED0409-0B5F-413D-A73F-78A0E217AFAE}" dt="2020-12-03T00:36:24.633" v="11367" actId="20577"/>
          <ac:graphicFrameMkLst>
            <pc:docMk/>
            <pc:sldMk cId="0" sldId="427"/>
            <ac:graphicFrameMk id="43" creationId="{00000000-0000-0000-0000-000000000000}"/>
          </ac:graphicFrameMkLst>
        </pc:graphicFrameChg>
        <pc:graphicFrameChg chg="del mod modGraphic">
          <ac:chgData name=" " userId="b8e28d737cf35def" providerId="LiveId" clId="{28ED0409-0B5F-413D-A73F-78A0E217AFAE}" dt="2020-12-01T23:53:53.742" v="3045" actId="478"/>
          <ac:graphicFrameMkLst>
            <pc:docMk/>
            <pc:sldMk cId="0" sldId="427"/>
            <ac:graphicFrameMk id="44" creationId="{00000000-0000-0000-0000-000000000000}"/>
          </ac:graphicFrameMkLst>
        </pc:graphicFrameChg>
        <pc:graphicFrameChg chg="mod modGraphic">
          <ac:chgData name=" " userId="b8e28d737cf35def" providerId="LiveId" clId="{28ED0409-0B5F-413D-A73F-78A0E217AFAE}" dt="2020-12-02T15:59:42.806" v="8678" actId="6549"/>
          <ac:graphicFrameMkLst>
            <pc:docMk/>
            <pc:sldMk cId="0" sldId="427"/>
            <ac:graphicFrameMk id="62" creationId="{00000000-0000-0000-0000-000000000000}"/>
          </ac:graphicFrameMkLst>
        </pc:graphicFrameChg>
        <pc:graphicFrameChg chg="mod modGraphic">
          <ac:chgData name=" " userId="b8e28d737cf35def" providerId="LiveId" clId="{28ED0409-0B5F-413D-A73F-78A0E217AFAE}" dt="2020-12-01T23:55:14.153" v="3053" actId="1076"/>
          <ac:graphicFrameMkLst>
            <pc:docMk/>
            <pc:sldMk cId="0" sldId="427"/>
            <ac:graphicFrameMk id="64" creationId="{00000000-0000-0000-0000-000000000000}"/>
          </ac:graphicFrameMkLst>
        </pc:graphicFrameChg>
      </pc:sldChg>
      <pc:sldChg chg="modSp mod">
        <pc:chgData name=" " userId="b8e28d737cf35def" providerId="LiveId" clId="{28ED0409-0B5F-413D-A73F-78A0E217AFAE}" dt="2020-12-01T23:36:17.502" v="2296" actId="27636"/>
        <pc:sldMkLst>
          <pc:docMk/>
          <pc:sldMk cId="933162332" sldId="428"/>
        </pc:sldMkLst>
        <pc:spChg chg="mod">
          <ac:chgData name=" " userId="b8e28d737cf35def" providerId="LiveId" clId="{28ED0409-0B5F-413D-A73F-78A0E217AFAE}" dt="2020-12-01T23:36:17.502" v="2296" actId="27636"/>
          <ac:spMkLst>
            <pc:docMk/>
            <pc:sldMk cId="933162332" sldId="428"/>
            <ac:spMk id="2" creationId="{DEF815DF-CEE3-497A-9630-190E95BE7B9E}"/>
          </ac:spMkLst>
        </pc:spChg>
      </pc:sldChg>
      <pc:sldChg chg="addSp delSp modSp mod ord modNotesTx">
        <pc:chgData name=" " userId="b8e28d737cf35def" providerId="LiveId" clId="{28ED0409-0B5F-413D-A73F-78A0E217AFAE}" dt="2020-12-03T00:45:19.874" v="11406" actId="20577"/>
        <pc:sldMkLst>
          <pc:docMk/>
          <pc:sldMk cId="1205207653" sldId="429"/>
        </pc:sldMkLst>
        <pc:spChg chg="mod">
          <ac:chgData name=" " userId="b8e28d737cf35def" providerId="LiveId" clId="{28ED0409-0B5F-413D-A73F-78A0E217AFAE}" dt="2020-12-01T22:24:45.338" v="519" actId="20577"/>
          <ac:spMkLst>
            <pc:docMk/>
            <pc:sldMk cId="1205207653" sldId="429"/>
            <ac:spMk id="6" creationId="{B9C1E273-F29F-440C-B715-4E5C874D55BD}"/>
          </ac:spMkLst>
        </pc:spChg>
        <pc:spChg chg="mod">
          <ac:chgData name=" " userId="b8e28d737cf35def" providerId="LiveId" clId="{28ED0409-0B5F-413D-A73F-78A0E217AFAE}" dt="2020-12-03T00:44:25.222" v="11399" actId="1076"/>
          <ac:spMkLst>
            <pc:docMk/>
            <pc:sldMk cId="1205207653" sldId="429"/>
            <ac:spMk id="24" creationId="{A98D2DFD-C73E-4907-8017-8D137911694D}"/>
          </ac:spMkLst>
        </pc:spChg>
        <pc:spChg chg="mod">
          <ac:chgData name=" " userId="b8e28d737cf35def" providerId="LiveId" clId="{28ED0409-0B5F-413D-A73F-78A0E217AFAE}" dt="2020-12-03T00:43:04.243" v="11392" actId="1076"/>
          <ac:spMkLst>
            <pc:docMk/>
            <pc:sldMk cId="1205207653" sldId="429"/>
            <ac:spMk id="27" creationId="{0B242536-A190-4E1E-B101-9910F09B0EB3}"/>
          </ac:spMkLst>
        </pc:spChg>
        <pc:spChg chg="mod">
          <ac:chgData name=" " userId="b8e28d737cf35def" providerId="LiveId" clId="{28ED0409-0B5F-413D-A73F-78A0E217AFAE}" dt="2020-12-03T00:42:52.803" v="11390" actId="14100"/>
          <ac:spMkLst>
            <pc:docMk/>
            <pc:sldMk cId="1205207653" sldId="429"/>
            <ac:spMk id="28" creationId="{3478D9D6-8A12-47FB-85AC-166A71A17172}"/>
          </ac:spMkLst>
        </pc:spChg>
        <pc:spChg chg="mod">
          <ac:chgData name=" " userId="b8e28d737cf35def" providerId="LiveId" clId="{28ED0409-0B5F-413D-A73F-78A0E217AFAE}" dt="2020-12-03T00:43:13.756" v="11393" actId="1076"/>
          <ac:spMkLst>
            <pc:docMk/>
            <pc:sldMk cId="1205207653" sldId="429"/>
            <ac:spMk id="29" creationId="{99E5198A-225B-4BE6-B237-48D7CDEBF6AB}"/>
          </ac:spMkLst>
        </pc:spChg>
        <pc:spChg chg="mod">
          <ac:chgData name=" " userId="b8e28d737cf35def" providerId="LiveId" clId="{28ED0409-0B5F-413D-A73F-78A0E217AFAE}" dt="2020-12-03T00:43:28.480" v="11395" actId="1076"/>
          <ac:spMkLst>
            <pc:docMk/>
            <pc:sldMk cId="1205207653" sldId="429"/>
            <ac:spMk id="30" creationId="{66F8EBDE-84B3-49B0-A930-5039851DAEC4}"/>
          </ac:spMkLst>
        </pc:spChg>
        <pc:spChg chg="add mod">
          <ac:chgData name=" " userId="b8e28d737cf35def" providerId="LiveId" clId="{28ED0409-0B5F-413D-A73F-78A0E217AFAE}" dt="2020-12-01T22:26:34.269" v="580" actId="1076"/>
          <ac:spMkLst>
            <pc:docMk/>
            <pc:sldMk cId="1205207653" sldId="429"/>
            <ac:spMk id="38" creationId="{976BF06E-D887-41D4-8139-CAFBEDD66970}"/>
          </ac:spMkLst>
        </pc:spChg>
        <pc:spChg chg="add mod">
          <ac:chgData name=" " userId="b8e28d737cf35def" providerId="LiveId" clId="{28ED0409-0B5F-413D-A73F-78A0E217AFAE}" dt="2020-12-01T22:34:41.441" v="769" actId="1076"/>
          <ac:spMkLst>
            <pc:docMk/>
            <pc:sldMk cId="1205207653" sldId="429"/>
            <ac:spMk id="41" creationId="{BFF4F4F6-C48A-4865-93F4-5D821E321225}"/>
          </ac:spMkLst>
        </pc:spChg>
        <pc:graphicFrameChg chg="modGraphic">
          <ac:chgData name=" " userId="b8e28d737cf35def" providerId="LiveId" clId="{28ED0409-0B5F-413D-A73F-78A0E217AFAE}" dt="2020-12-02T00:15:12.861" v="3521" actId="5793"/>
          <ac:graphicFrameMkLst>
            <pc:docMk/>
            <pc:sldMk cId="1205207653" sldId="429"/>
            <ac:graphicFrameMk id="9" creationId="{294F560F-6805-422A-B395-CD7A943085EE}"/>
          </ac:graphicFrameMkLst>
        </pc:graphicFrameChg>
        <pc:graphicFrameChg chg="mod modGraphic">
          <ac:chgData name=" " userId="b8e28d737cf35def" providerId="LiveId" clId="{28ED0409-0B5F-413D-A73F-78A0E217AFAE}" dt="2020-12-03T00:43:41.153" v="11396" actId="1076"/>
          <ac:graphicFrameMkLst>
            <pc:docMk/>
            <pc:sldMk cId="1205207653" sldId="429"/>
            <ac:graphicFrameMk id="10" creationId="{D01D092E-141F-4068-B2D8-CF8E52D1AB45}"/>
          </ac:graphicFrameMkLst>
        </pc:graphicFrameChg>
        <pc:graphicFrameChg chg="mod modGraphic">
          <ac:chgData name=" " userId="b8e28d737cf35def" providerId="LiveId" clId="{28ED0409-0B5F-413D-A73F-78A0E217AFAE}" dt="2020-12-02T16:20:48.751" v="8747" actId="5793"/>
          <ac:graphicFrameMkLst>
            <pc:docMk/>
            <pc:sldMk cId="1205207653" sldId="429"/>
            <ac:graphicFrameMk id="11" creationId="{7F445284-19B5-4DE5-A9AC-A62744A18BDD}"/>
          </ac:graphicFrameMkLst>
        </pc:graphicFrameChg>
        <pc:graphicFrameChg chg="modGraphic">
          <ac:chgData name=" " userId="b8e28d737cf35def" providerId="LiveId" clId="{28ED0409-0B5F-413D-A73F-78A0E217AFAE}" dt="2020-12-02T15:27:55.503" v="7187" actId="20577"/>
          <ac:graphicFrameMkLst>
            <pc:docMk/>
            <pc:sldMk cId="1205207653" sldId="429"/>
            <ac:graphicFrameMk id="12" creationId="{FAE96D4C-1036-431E-A695-5C18B9D1C7FA}"/>
          </ac:graphicFrameMkLst>
        </pc:graphicFrameChg>
        <pc:graphicFrameChg chg="modGraphic">
          <ac:chgData name=" " userId="b8e28d737cf35def" providerId="LiveId" clId="{28ED0409-0B5F-413D-A73F-78A0E217AFAE}" dt="2020-12-03T00:45:19.874" v="11406" actId="20577"/>
          <ac:graphicFrameMkLst>
            <pc:docMk/>
            <pc:sldMk cId="1205207653" sldId="429"/>
            <ac:graphicFrameMk id="13" creationId="{78202B80-5533-4A0B-9E7D-B67F08DDA62B}"/>
          </ac:graphicFrameMkLst>
        </pc:graphicFrameChg>
        <pc:graphicFrameChg chg="mod modGraphic">
          <ac:chgData name=" " userId="b8e28d737cf35def" providerId="LiveId" clId="{28ED0409-0B5F-413D-A73F-78A0E217AFAE}" dt="2020-12-02T00:14:31.694" v="3438" actId="1076"/>
          <ac:graphicFrameMkLst>
            <pc:docMk/>
            <pc:sldMk cId="1205207653" sldId="429"/>
            <ac:graphicFrameMk id="14" creationId="{21E89BBC-B700-4795-BE2D-651162952274}"/>
          </ac:graphicFrameMkLst>
        </pc:graphicFrameChg>
        <pc:graphicFrameChg chg="modGraphic">
          <ac:chgData name=" " userId="b8e28d737cf35def" providerId="LiveId" clId="{28ED0409-0B5F-413D-A73F-78A0E217AFAE}" dt="2020-12-01T22:24:59.821" v="520" actId="20577"/>
          <ac:graphicFrameMkLst>
            <pc:docMk/>
            <pc:sldMk cId="1205207653" sldId="429"/>
            <ac:graphicFrameMk id="17" creationId="{914B5826-BB09-4007-AF06-92195A620A35}"/>
          </ac:graphicFrameMkLst>
        </pc:graphicFrameChg>
        <pc:graphicFrameChg chg="mod modGraphic">
          <ac:chgData name=" " userId="b8e28d737cf35def" providerId="LiveId" clId="{28ED0409-0B5F-413D-A73F-78A0E217AFAE}" dt="2020-12-02T00:14:50.086" v="3439" actId="1076"/>
          <ac:graphicFrameMkLst>
            <pc:docMk/>
            <pc:sldMk cId="1205207653" sldId="429"/>
            <ac:graphicFrameMk id="21" creationId="{C7D2D0ED-0E5A-4748-80D7-0E656D573F7B}"/>
          </ac:graphicFrameMkLst>
        </pc:graphicFrameChg>
        <pc:picChg chg="add del mod">
          <ac:chgData name=" " userId="b8e28d737cf35def" providerId="LiveId" clId="{28ED0409-0B5F-413D-A73F-78A0E217AFAE}" dt="2020-12-01T22:37:12.796" v="816" actId="478"/>
          <ac:picMkLst>
            <pc:docMk/>
            <pc:sldMk cId="1205207653" sldId="429"/>
            <ac:picMk id="36" creationId="{137F89EB-D8DE-4AA5-8140-22422619B59E}"/>
          </ac:picMkLst>
        </pc:picChg>
        <pc:picChg chg="add mod">
          <ac:chgData name=" " userId="b8e28d737cf35def" providerId="LiveId" clId="{28ED0409-0B5F-413D-A73F-78A0E217AFAE}" dt="2020-12-01T22:26:01.051" v="551" actId="1076"/>
          <ac:picMkLst>
            <pc:docMk/>
            <pc:sldMk cId="1205207653" sldId="429"/>
            <ac:picMk id="37" creationId="{4FCEEDF3-2C42-46C3-8C51-F0623D56A4D8}"/>
          </ac:picMkLst>
        </pc:picChg>
        <pc:picChg chg="add mod">
          <ac:chgData name=" " userId="b8e28d737cf35def" providerId="LiveId" clId="{28ED0409-0B5F-413D-A73F-78A0E217AFAE}" dt="2020-12-01T22:36:13.462" v="782" actId="1076"/>
          <ac:picMkLst>
            <pc:docMk/>
            <pc:sldMk cId="1205207653" sldId="429"/>
            <ac:picMk id="40" creationId="{B137C55C-FA9F-4294-8D6D-5450EA453DA5}"/>
          </ac:picMkLst>
        </pc:picChg>
      </pc:sldChg>
      <pc:sldChg chg="addSp delSp modSp mod modNotesTx">
        <pc:chgData name=" " userId="b8e28d737cf35def" providerId="LiveId" clId="{28ED0409-0B5F-413D-A73F-78A0E217AFAE}" dt="2020-12-03T00:49:49.457" v="11414" actId="1076"/>
        <pc:sldMkLst>
          <pc:docMk/>
          <pc:sldMk cId="3003257039" sldId="430"/>
        </pc:sldMkLst>
        <pc:spChg chg="mod">
          <ac:chgData name=" " userId="b8e28d737cf35def" providerId="LiveId" clId="{28ED0409-0B5F-413D-A73F-78A0E217AFAE}" dt="2020-12-01T23:16:21.694" v="1723" actId="122"/>
          <ac:spMkLst>
            <pc:docMk/>
            <pc:sldMk cId="3003257039" sldId="430"/>
            <ac:spMk id="2" creationId="{F029DDD3-0312-4C9E-A3D5-680C56509C62}"/>
          </ac:spMkLst>
        </pc:spChg>
        <pc:spChg chg="del mod">
          <ac:chgData name=" " userId="b8e28d737cf35def" providerId="LiveId" clId="{28ED0409-0B5F-413D-A73F-78A0E217AFAE}" dt="2020-12-01T22:08:40.027" v="257" actId="478"/>
          <ac:spMkLst>
            <pc:docMk/>
            <pc:sldMk cId="3003257039" sldId="430"/>
            <ac:spMk id="3" creationId="{0104F8F8-798C-4435-B996-6E66F5B5C8D1}"/>
          </ac:spMkLst>
        </pc:spChg>
        <pc:spChg chg="add mod">
          <ac:chgData name=" " userId="b8e28d737cf35def" providerId="LiveId" clId="{28ED0409-0B5F-413D-A73F-78A0E217AFAE}" dt="2020-12-01T23:03:08.015" v="1429" actId="1076"/>
          <ac:spMkLst>
            <pc:docMk/>
            <pc:sldMk cId="3003257039" sldId="430"/>
            <ac:spMk id="7" creationId="{E0893EA1-5920-4486-B47F-0189B6C01716}"/>
          </ac:spMkLst>
        </pc:spChg>
        <pc:spChg chg="add mod">
          <ac:chgData name=" " userId="b8e28d737cf35def" providerId="LiveId" clId="{28ED0409-0B5F-413D-A73F-78A0E217AFAE}" dt="2020-12-01T22:08:23.271" v="252" actId="14100"/>
          <ac:spMkLst>
            <pc:docMk/>
            <pc:sldMk cId="3003257039" sldId="430"/>
            <ac:spMk id="8" creationId="{4D735E03-03BD-482D-8553-274E857E2AF3}"/>
          </ac:spMkLst>
        </pc:spChg>
        <pc:spChg chg="add mod">
          <ac:chgData name=" " userId="b8e28d737cf35def" providerId="LiveId" clId="{28ED0409-0B5F-413D-A73F-78A0E217AFAE}" dt="2020-12-01T22:08:26.177" v="253" actId="14100"/>
          <ac:spMkLst>
            <pc:docMk/>
            <pc:sldMk cId="3003257039" sldId="430"/>
            <ac:spMk id="9" creationId="{01196899-1FB1-40CB-ADD8-A7508BDA46C8}"/>
          </ac:spMkLst>
        </pc:spChg>
        <pc:spChg chg="add mod">
          <ac:chgData name=" " userId="b8e28d737cf35def" providerId="LiveId" clId="{28ED0409-0B5F-413D-A73F-78A0E217AFAE}" dt="2020-12-01T22:59:10.874" v="1291" actId="14100"/>
          <ac:spMkLst>
            <pc:docMk/>
            <pc:sldMk cId="3003257039" sldId="430"/>
            <ac:spMk id="10" creationId="{7C0FDA49-ABB5-4C55-ACC9-0E6E915F1A6E}"/>
          </ac:spMkLst>
        </pc:spChg>
        <pc:spChg chg="add mod">
          <ac:chgData name=" " userId="b8e28d737cf35def" providerId="LiveId" clId="{28ED0409-0B5F-413D-A73F-78A0E217AFAE}" dt="2020-12-03T00:49:49.457" v="11414" actId="1076"/>
          <ac:spMkLst>
            <pc:docMk/>
            <pc:sldMk cId="3003257039" sldId="430"/>
            <ac:spMk id="11" creationId="{42F256C7-AF8E-4B23-86E6-73A3176F7123}"/>
          </ac:spMkLst>
        </pc:spChg>
        <pc:spChg chg="add mod">
          <ac:chgData name=" " userId="b8e28d737cf35def" providerId="LiveId" clId="{28ED0409-0B5F-413D-A73F-78A0E217AFAE}" dt="2020-12-01T22:22:52.014" v="468" actId="1076"/>
          <ac:spMkLst>
            <pc:docMk/>
            <pc:sldMk cId="3003257039" sldId="430"/>
            <ac:spMk id="12" creationId="{95FF5529-D32F-4D54-9D5A-ACB5651DCB6B}"/>
          </ac:spMkLst>
        </pc:spChg>
        <pc:spChg chg="add mod">
          <ac:chgData name=" " userId="b8e28d737cf35def" providerId="LiveId" clId="{28ED0409-0B5F-413D-A73F-78A0E217AFAE}" dt="2020-12-01T22:03:46.535" v="180" actId="14100"/>
          <ac:spMkLst>
            <pc:docMk/>
            <pc:sldMk cId="3003257039" sldId="430"/>
            <ac:spMk id="16" creationId="{B71FAC9B-7608-4900-A9CF-69AE8537E57B}"/>
          </ac:spMkLst>
        </pc:spChg>
        <pc:spChg chg="add mod">
          <ac:chgData name=" " userId="b8e28d737cf35def" providerId="LiveId" clId="{28ED0409-0B5F-413D-A73F-78A0E217AFAE}" dt="2020-12-01T22:08:48.181" v="258" actId="14100"/>
          <ac:spMkLst>
            <pc:docMk/>
            <pc:sldMk cId="3003257039" sldId="430"/>
            <ac:spMk id="17" creationId="{88E8DE7B-BE1C-4695-B640-043D5F3B28A9}"/>
          </ac:spMkLst>
        </pc:spChg>
        <pc:spChg chg="add mod">
          <ac:chgData name=" " userId="b8e28d737cf35def" providerId="LiveId" clId="{28ED0409-0B5F-413D-A73F-78A0E217AFAE}" dt="2020-12-01T22:06:26.082" v="217" actId="14100"/>
          <ac:spMkLst>
            <pc:docMk/>
            <pc:sldMk cId="3003257039" sldId="430"/>
            <ac:spMk id="18" creationId="{09E7EB25-1129-4DD0-9FEF-C57073BCDF12}"/>
          </ac:spMkLst>
        </pc:spChg>
        <pc:spChg chg="add mod">
          <ac:chgData name=" " userId="b8e28d737cf35def" providerId="LiveId" clId="{28ED0409-0B5F-413D-A73F-78A0E217AFAE}" dt="2020-12-01T22:07:20.557" v="239" actId="1076"/>
          <ac:spMkLst>
            <pc:docMk/>
            <pc:sldMk cId="3003257039" sldId="430"/>
            <ac:spMk id="19" creationId="{5401E661-450D-480C-8FC6-1B6BEADB8EDC}"/>
          </ac:spMkLst>
        </pc:spChg>
        <pc:spChg chg="add mod">
          <ac:chgData name=" " userId="b8e28d737cf35def" providerId="LiveId" clId="{28ED0409-0B5F-413D-A73F-78A0E217AFAE}" dt="2020-12-03T00:39:51.881" v="11385" actId="20577"/>
          <ac:spMkLst>
            <pc:docMk/>
            <pc:sldMk cId="3003257039" sldId="430"/>
            <ac:spMk id="20" creationId="{49789728-681A-47AE-9BC3-A9641E6838DE}"/>
          </ac:spMkLst>
        </pc:spChg>
        <pc:spChg chg="add mod">
          <ac:chgData name=" " userId="b8e28d737cf35def" providerId="LiveId" clId="{28ED0409-0B5F-413D-A73F-78A0E217AFAE}" dt="2020-12-03T00:39:58.520" v="11387" actId="20577"/>
          <ac:spMkLst>
            <pc:docMk/>
            <pc:sldMk cId="3003257039" sldId="430"/>
            <ac:spMk id="21" creationId="{EF4D6012-3D4D-4B25-B36A-77E7E613447A}"/>
          </ac:spMkLst>
        </pc:spChg>
        <pc:spChg chg="add mod">
          <ac:chgData name=" " userId="b8e28d737cf35def" providerId="LiveId" clId="{28ED0409-0B5F-413D-A73F-78A0E217AFAE}" dt="2020-12-03T00:40:03.720" v="11388" actId="20577"/>
          <ac:spMkLst>
            <pc:docMk/>
            <pc:sldMk cId="3003257039" sldId="430"/>
            <ac:spMk id="22" creationId="{255A293C-0F44-4569-ABB6-111EE8BD44F4}"/>
          </ac:spMkLst>
        </pc:spChg>
        <pc:spChg chg="add mod">
          <ac:chgData name=" " userId="b8e28d737cf35def" providerId="LiveId" clId="{28ED0409-0B5F-413D-A73F-78A0E217AFAE}" dt="2020-12-01T22:31:47.587" v="758" actId="14100"/>
          <ac:spMkLst>
            <pc:docMk/>
            <pc:sldMk cId="3003257039" sldId="430"/>
            <ac:spMk id="23" creationId="{C483B4D3-F336-4C20-8AAD-18A66B5E0299}"/>
          </ac:spMkLst>
        </pc:spChg>
        <pc:spChg chg="add del mod">
          <ac:chgData name=" " userId="b8e28d737cf35def" providerId="LiveId" clId="{28ED0409-0B5F-413D-A73F-78A0E217AFAE}" dt="2020-12-01T22:11:35.124" v="319" actId="478"/>
          <ac:spMkLst>
            <pc:docMk/>
            <pc:sldMk cId="3003257039" sldId="430"/>
            <ac:spMk id="24" creationId="{69481A83-0686-4844-B4CF-B2ADBF32C5DC}"/>
          </ac:spMkLst>
        </pc:spChg>
        <pc:spChg chg="add del mod">
          <ac:chgData name=" " userId="b8e28d737cf35def" providerId="LiveId" clId="{28ED0409-0B5F-413D-A73F-78A0E217AFAE}" dt="2020-12-01T22:11:23.860" v="316" actId="478"/>
          <ac:spMkLst>
            <pc:docMk/>
            <pc:sldMk cId="3003257039" sldId="430"/>
            <ac:spMk id="25" creationId="{E866B72A-FB2A-4044-825F-ED114DA95C6C}"/>
          </ac:spMkLst>
        </pc:spChg>
        <pc:spChg chg="add del mod">
          <ac:chgData name=" " userId="b8e28d737cf35def" providerId="LiveId" clId="{28ED0409-0B5F-413D-A73F-78A0E217AFAE}" dt="2020-12-01T22:18:42.506" v="445" actId="478"/>
          <ac:spMkLst>
            <pc:docMk/>
            <pc:sldMk cId="3003257039" sldId="430"/>
            <ac:spMk id="26" creationId="{744EC124-AF90-4AD1-BB60-D2B066537236}"/>
          </ac:spMkLst>
        </pc:spChg>
        <pc:spChg chg="add del mod">
          <ac:chgData name=" " userId="b8e28d737cf35def" providerId="LiveId" clId="{28ED0409-0B5F-413D-A73F-78A0E217AFAE}" dt="2020-12-01T22:20:42.844" v="450" actId="478"/>
          <ac:spMkLst>
            <pc:docMk/>
            <pc:sldMk cId="3003257039" sldId="430"/>
            <ac:spMk id="29" creationId="{0344B701-BB66-4F0A-A12A-1A30507A8A1A}"/>
          </ac:spMkLst>
        </pc:spChg>
        <pc:spChg chg="add del mod">
          <ac:chgData name=" " userId="b8e28d737cf35def" providerId="LiveId" clId="{28ED0409-0B5F-413D-A73F-78A0E217AFAE}" dt="2020-12-01T22:35:08.037" v="771" actId="478"/>
          <ac:spMkLst>
            <pc:docMk/>
            <pc:sldMk cId="3003257039" sldId="430"/>
            <ac:spMk id="31" creationId="{0F2ED55B-42FA-4A4E-A792-BA76633EB58A}"/>
          </ac:spMkLst>
        </pc:spChg>
        <pc:spChg chg="add mod">
          <ac:chgData name=" " userId="b8e28d737cf35def" providerId="LiveId" clId="{28ED0409-0B5F-413D-A73F-78A0E217AFAE}" dt="2020-12-01T22:35:33.245" v="775" actId="14100"/>
          <ac:spMkLst>
            <pc:docMk/>
            <pc:sldMk cId="3003257039" sldId="430"/>
            <ac:spMk id="33" creationId="{7D0A172A-C94D-4B76-BA7E-E95C83587798}"/>
          </ac:spMkLst>
        </pc:spChg>
        <pc:spChg chg="add del mod">
          <ac:chgData name=" " userId="b8e28d737cf35def" providerId="LiveId" clId="{28ED0409-0B5F-413D-A73F-78A0E217AFAE}" dt="2020-12-01T22:44:59.875" v="960"/>
          <ac:spMkLst>
            <pc:docMk/>
            <pc:sldMk cId="3003257039" sldId="430"/>
            <ac:spMk id="34" creationId="{80563513-449D-4674-8219-FD9227A51C0C}"/>
          </ac:spMkLst>
        </pc:spChg>
        <pc:spChg chg="add mod">
          <ac:chgData name=" " userId="b8e28d737cf35def" providerId="LiveId" clId="{28ED0409-0B5F-413D-A73F-78A0E217AFAE}" dt="2020-12-01T23:00:37.890" v="1370" actId="20577"/>
          <ac:spMkLst>
            <pc:docMk/>
            <pc:sldMk cId="3003257039" sldId="430"/>
            <ac:spMk id="35" creationId="{D90D59EC-BD02-495E-AACF-F57359C5EC00}"/>
          </ac:spMkLst>
        </pc:spChg>
        <pc:spChg chg="add mod">
          <ac:chgData name=" " userId="b8e28d737cf35def" providerId="LiveId" clId="{28ED0409-0B5F-413D-A73F-78A0E217AFAE}" dt="2020-12-01T23:02:29.243" v="1424" actId="1076"/>
          <ac:spMkLst>
            <pc:docMk/>
            <pc:sldMk cId="3003257039" sldId="430"/>
            <ac:spMk id="36" creationId="{0D29D73A-8471-4D6E-97AB-C7664F009BE0}"/>
          </ac:spMkLst>
        </pc:spChg>
        <pc:spChg chg="add mod">
          <ac:chgData name=" " userId="b8e28d737cf35def" providerId="LiveId" clId="{28ED0409-0B5F-413D-A73F-78A0E217AFAE}" dt="2020-12-01T23:00:22.539" v="1356" actId="20577"/>
          <ac:spMkLst>
            <pc:docMk/>
            <pc:sldMk cId="3003257039" sldId="430"/>
            <ac:spMk id="37" creationId="{B9FF16B7-ED12-4DE9-9408-C21173BB978B}"/>
          </ac:spMkLst>
        </pc:spChg>
        <pc:spChg chg="add mod">
          <ac:chgData name=" " userId="b8e28d737cf35def" providerId="LiveId" clId="{28ED0409-0B5F-413D-A73F-78A0E217AFAE}" dt="2020-12-01T23:01:45.293" v="1419" actId="1076"/>
          <ac:spMkLst>
            <pc:docMk/>
            <pc:sldMk cId="3003257039" sldId="430"/>
            <ac:spMk id="38" creationId="{22B51495-1B83-4A95-84EA-2B36DEC0C9FF}"/>
          </ac:spMkLst>
        </pc:spChg>
        <pc:spChg chg="add del mod">
          <ac:chgData name=" " userId="b8e28d737cf35def" providerId="LiveId" clId="{28ED0409-0B5F-413D-A73F-78A0E217AFAE}" dt="2020-12-01T23:00:58.315" v="1375" actId="478"/>
          <ac:spMkLst>
            <pc:docMk/>
            <pc:sldMk cId="3003257039" sldId="430"/>
            <ac:spMk id="39" creationId="{DF768361-C173-4914-8DA8-C6F34954510E}"/>
          </ac:spMkLst>
        </pc:spChg>
        <pc:spChg chg="add mod">
          <ac:chgData name=" " userId="b8e28d737cf35def" providerId="LiveId" clId="{28ED0409-0B5F-413D-A73F-78A0E217AFAE}" dt="2020-12-01T23:01:40.833" v="1418" actId="14100"/>
          <ac:spMkLst>
            <pc:docMk/>
            <pc:sldMk cId="3003257039" sldId="430"/>
            <ac:spMk id="40" creationId="{14EC469F-A96E-4304-9B99-A04FFFA5CCCF}"/>
          </ac:spMkLst>
        </pc:spChg>
        <pc:picChg chg="add del mod">
          <ac:chgData name=" " userId="b8e28d737cf35def" providerId="LiveId" clId="{28ED0409-0B5F-413D-A73F-78A0E217AFAE}" dt="2020-12-01T22:56:00.778" v="1163" actId="1076"/>
          <ac:picMkLst>
            <pc:docMk/>
            <pc:sldMk cId="3003257039" sldId="430"/>
            <ac:picMk id="28" creationId="{306742A6-784A-4D4D-A34B-217BD7482C90}"/>
          </ac:picMkLst>
        </pc:picChg>
        <pc:picChg chg="add del mod">
          <ac:chgData name=" " userId="b8e28d737cf35def" providerId="LiveId" clId="{28ED0409-0B5F-413D-A73F-78A0E217AFAE}" dt="2020-12-01T22:35:08.037" v="771" actId="478"/>
          <ac:picMkLst>
            <pc:docMk/>
            <pc:sldMk cId="3003257039" sldId="430"/>
            <ac:picMk id="30" creationId="{23E3EC6E-A1F7-4C63-B41B-0C8B538B5D0F}"/>
          </ac:picMkLst>
        </pc:picChg>
        <pc:picChg chg="add mod">
          <ac:chgData name=" " userId="b8e28d737cf35def" providerId="LiveId" clId="{28ED0409-0B5F-413D-A73F-78A0E217AFAE}" dt="2020-12-03T00:49:01.953" v="11409" actId="1076"/>
          <ac:picMkLst>
            <pc:docMk/>
            <pc:sldMk cId="3003257039" sldId="430"/>
            <ac:picMk id="32" creationId="{5D5262BB-66CD-4D88-B838-CCC5D3C890E9}"/>
          </ac:picMkLst>
        </pc:picChg>
        <pc:cxnChg chg="add mod">
          <ac:chgData name=" " userId="b8e28d737cf35def" providerId="LiveId" clId="{28ED0409-0B5F-413D-A73F-78A0E217AFAE}" dt="2020-12-01T22:22:55.313" v="469" actId="1076"/>
          <ac:cxnSpMkLst>
            <pc:docMk/>
            <pc:sldMk cId="3003257039" sldId="430"/>
            <ac:cxnSpMk id="14" creationId="{A4CEF4D1-249A-4478-BEC1-90F7683DADB6}"/>
          </ac:cxnSpMkLst>
        </pc:cxnChg>
        <pc:cxnChg chg="add del">
          <ac:chgData name=" " userId="b8e28d737cf35def" providerId="LiveId" clId="{28ED0409-0B5F-413D-A73F-78A0E217AFAE}" dt="2020-12-01T23:02:19.933" v="1422" actId="478"/>
          <ac:cxnSpMkLst>
            <pc:docMk/>
            <pc:sldMk cId="3003257039" sldId="430"/>
            <ac:cxnSpMk id="42" creationId="{7C82AD93-FFDB-4C7D-87BF-0F27CD5D3DC9}"/>
          </ac:cxnSpMkLst>
        </pc:cxnChg>
        <pc:cxnChg chg="add mod">
          <ac:chgData name=" " userId="b8e28d737cf35def" providerId="LiveId" clId="{28ED0409-0B5F-413D-A73F-78A0E217AFAE}" dt="2020-12-01T23:02:32.454" v="1425" actId="14100"/>
          <ac:cxnSpMkLst>
            <pc:docMk/>
            <pc:sldMk cId="3003257039" sldId="430"/>
            <ac:cxnSpMk id="44" creationId="{B40930E5-39FD-4E68-AACC-C109C405DD16}"/>
          </ac:cxnSpMkLst>
        </pc:cxnChg>
        <pc:cxnChg chg="add mod">
          <ac:chgData name=" " userId="b8e28d737cf35def" providerId="LiveId" clId="{28ED0409-0B5F-413D-A73F-78A0E217AFAE}" dt="2020-12-01T23:02:51.929" v="1427" actId="14100"/>
          <ac:cxnSpMkLst>
            <pc:docMk/>
            <pc:sldMk cId="3003257039" sldId="430"/>
            <ac:cxnSpMk id="47" creationId="{7A3A6562-2482-4B91-8B92-8F0361F72A34}"/>
          </ac:cxnSpMkLst>
        </pc:cxnChg>
        <pc:cxnChg chg="add">
          <ac:chgData name=" " userId="b8e28d737cf35def" providerId="LiveId" clId="{28ED0409-0B5F-413D-A73F-78A0E217AFAE}" dt="2020-12-01T23:02:59.692" v="1428" actId="11529"/>
          <ac:cxnSpMkLst>
            <pc:docMk/>
            <pc:sldMk cId="3003257039" sldId="430"/>
            <ac:cxnSpMk id="50" creationId="{A7789287-08D1-4375-B4D6-5084D27C37CD}"/>
          </ac:cxnSpMkLst>
        </pc:cxnChg>
        <pc:cxnChg chg="add mod">
          <ac:chgData name=" " userId="b8e28d737cf35def" providerId="LiveId" clId="{28ED0409-0B5F-413D-A73F-78A0E217AFAE}" dt="2020-12-01T23:03:21.445" v="1431" actId="14100"/>
          <ac:cxnSpMkLst>
            <pc:docMk/>
            <pc:sldMk cId="3003257039" sldId="430"/>
            <ac:cxnSpMk id="52" creationId="{6AFB30A1-45E6-4E78-9D12-C4EB73BE83E8}"/>
          </ac:cxnSpMkLst>
        </pc:cxnChg>
        <pc:cxnChg chg="add">
          <ac:chgData name=" " userId="b8e28d737cf35def" providerId="LiveId" clId="{28ED0409-0B5F-413D-A73F-78A0E217AFAE}" dt="2020-12-01T23:03:31.855" v="1432" actId="11529"/>
          <ac:cxnSpMkLst>
            <pc:docMk/>
            <pc:sldMk cId="3003257039" sldId="430"/>
            <ac:cxnSpMk id="55" creationId="{17C0FBE7-F591-4D43-B308-8C2E686CC843}"/>
          </ac:cxnSpMkLst>
        </pc:cxnChg>
      </pc:sldChg>
      <pc:sldChg chg="modNotesTx">
        <pc:chgData name=" " userId="b8e28d737cf35def" providerId="LiveId" clId="{28ED0409-0B5F-413D-A73F-78A0E217AFAE}" dt="2020-12-02T15:35:34.071" v="8538" actId="33524"/>
        <pc:sldMkLst>
          <pc:docMk/>
          <pc:sldMk cId="3729774414" sldId="431"/>
        </pc:sldMkLst>
      </pc:sldChg>
      <pc:sldChg chg="modSp mod modNotesTx">
        <pc:chgData name=" " userId="b8e28d737cf35def" providerId="LiveId" clId="{28ED0409-0B5F-413D-A73F-78A0E217AFAE}" dt="2020-12-02T16:35:58.476" v="9131"/>
        <pc:sldMkLst>
          <pc:docMk/>
          <pc:sldMk cId="2506209344" sldId="432"/>
        </pc:sldMkLst>
        <pc:spChg chg="mod">
          <ac:chgData name=" " userId="b8e28d737cf35def" providerId="LiveId" clId="{28ED0409-0B5F-413D-A73F-78A0E217AFAE}" dt="2020-12-01T23:57:04.209" v="3086" actId="2711"/>
          <ac:spMkLst>
            <pc:docMk/>
            <pc:sldMk cId="2506209344" sldId="432"/>
            <ac:spMk id="2" creationId="{1430AD2D-9801-4EBD-BA2B-DE4D738DBF47}"/>
          </ac:spMkLst>
        </pc:spChg>
        <pc:spChg chg="mod">
          <ac:chgData name=" " userId="b8e28d737cf35def" providerId="LiveId" clId="{28ED0409-0B5F-413D-A73F-78A0E217AFAE}" dt="2020-12-02T16:35:48.407" v="9130" actId="20577"/>
          <ac:spMkLst>
            <pc:docMk/>
            <pc:sldMk cId="2506209344" sldId="432"/>
            <ac:spMk id="3" creationId="{C9CDEC08-B3AD-46C2-983E-7307968117D0}"/>
          </ac:spMkLst>
        </pc:spChg>
      </pc:sldChg>
      <pc:sldChg chg="modSp new del mod">
        <pc:chgData name=" " userId="b8e28d737cf35def" providerId="LiveId" clId="{28ED0409-0B5F-413D-A73F-78A0E217AFAE}" dt="2020-12-01T22:24:23.532" v="511" actId="47"/>
        <pc:sldMkLst>
          <pc:docMk/>
          <pc:sldMk cId="2573203147" sldId="433"/>
        </pc:sldMkLst>
        <pc:spChg chg="mod">
          <ac:chgData name=" " userId="b8e28d737cf35def" providerId="LiveId" clId="{28ED0409-0B5F-413D-A73F-78A0E217AFAE}" dt="2020-12-01T22:24:19.547" v="510" actId="20577"/>
          <ac:spMkLst>
            <pc:docMk/>
            <pc:sldMk cId="2573203147" sldId="433"/>
            <ac:spMk id="2" creationId="{5668512A-0954-4E87-9D1C-2B698375347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2172" cy="497047"/>
          </a:xfrm>
          <a:prstGeom prst="rect">
            <a:avLst/>
          </a:prstGeom>
        </p:spPr>
        <p:txBody>
          <a:bodyPr vert="horz" lIns="92182" tIns="46091" rIns="92182" bIns="46091" rtlCol="0"/>
          <a:lstStyle>
            <a:lvl1pPr algn="l">
              <a:defRPr sz="1200"/>
            </a:lvl1pPr>
          </a:lstStyle>
          <a:p>
            <a:endParaRPr lang="en-GB" dirty="0"/>
          </a:p>
        </p:txBody>
      </p:sp>
      <p:sp>
        <p:nvSpPr>
          <p:cNvPr id="3" name="Date Placeholder 2"/>
          <p:cNvSpPr>
            <a:spLocks noGrp="1"/>
          </p:cNvSpPr>
          <p:nvPr>
            <p:ph type="dt" sz="quarter" idx="1"/>
          </p:nvPr>
        </p:nvSpPr>
        <p:spPr>
          <a:xfrm>
            <a:off x="3858188" y="0"/>
            <a:ext cx="2952172" cy="497047"/>
          </a:xfrm>
          <a:prstGeom prst="rect">
            <a:avLst/>
          </a:prstGeom>
        </p:spPr>
        <p:txBody>
          <a:bodyPr vert="horz" lIns="92182" tIns="46091" rIns="92182" bIns="46091" rtlCol="0"/>
          <a:lstStyle>
            <a:lvl1pPr algn="r">
              <a:defRPr sz="1200"/>
            </a:lvl1pPr>
          </a:lstStyle>
          <a:p>
            <a:fld id="{863E387C-6CE9-4CC7-BBC7-4030EF6A4D99}" type="datetimeFigureOut">
              <a:rPr lang="en-GB" smtClean="0"/>
              <a:pPr/>
              <a:t>02/12/2020</a:t>
            </a:fld>
            <a:endParaRPr lang="en-GB" dirty="0"/>
          </a:p>
        </p:txBody>
      </p:sp>
      <p:sp>
        <p:nvSpPr>
          <p:cNvPr id="4" name="Footer Placeholder 3"/>
          <p:cNvSpPr>
            <a:spLocks noGrp="1"/>
          </p:cNvSpPr>
          <p:nvPr>
            <p:ph type="ftr" sz="quarter" idx="2"/>
          </p:nvPr>
        </p:nvSpPr>
        <p:spPr>
          <a:xfrm>
            <a:off x="0" y="9443869"/>
            <a:ext cx="2952172" cy="497046"/>
          </a:xfrm>
          <a:prstGeom prst="rect">
            <a:avLst/>
          </a:prstGeom>
        </p:spPr>
        <p:txBody>
          <a:bodyPr vert="horz" lIns="92182" tIns="46091" rIns="92182" bIns="46091"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8188" y="9443869"/>
            <a:ext cx="2952172" cy="497046"/>
          </a:xfrm>
          <a:prstGeom prst="rect">
            <a:avLst/>
          </a:prstGeom>
        </p:spPr>
        <p:txBody>
          <a:bodyPr vert="horz" lIns="92182" tIns="46091" rIns="92182" bIns="46091" rtlCol="0" anchor="b"/>
          <a:lstStyle>
            <a:lvl1pPr algn="r">
              <a:defRPr sz="1200"/>
            </a:lvl1pPr>
          </a:lstStyle>
          <a:p>
            <a:fld id="{5356467C-7480-42AA-8E5B-63EF21C921B5}" type="slidenum">
              <a:rPr lang="en-GB" smtClean="0"/>
              <a:pPr/>
              <a:t>‹#›</a:t>
            </a:fld>
            <a:endParaRPr lang="en-GB" dirty="0"/>
          </a:p>
        </p:txBody>
      </p:sp>
    </p:spTree>
    <p:extLst>
      <p:ext uri="{BB962C8B-B14F-4D97-AF65-F5344CB8AC3E}">
        <p14:creationId xmlns:p14="http://schemas.microsoft.com/office/powerpoint/2010/main" val="1374234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5" y="4"/>
            <a:ext cx="2951267" cy="497523"/>
          </a:xfrm>
          <a:prstGeom prst="rect">
            <a:avLst/>
          </a:prstGeom>
          <a:noFill/>
          <a:ln w="9525">
            <a:noFill/>
            <a:miter lim="800000"/>
            <a:headEnd/>
            <a:tailEnd/>
          </a:ln>
        </p:spPr>
        <p:txBody>
          <a:bodyPr vert="horz" wrap="square" lIns="91632" tIns="45814" rIns="91632" bIns="45814" numCol="1" anchor="t" anchorCtr="0" compatLnSpc="1">
            <a:prstTxWarp prst="textNoShape">
              <a:avLst/>
            </a:prstTxWarp>
          </a:bodyPr>
          <a:lstStyle>
            <a:lvl1pPr>
              <a:defRPr sz="1200">
                <a:latin typeface="Arial" pitchFamily="34" charset="0"/>
              </a:defRPr>
            </a:lvl1pPr>
          </a:lstStyle>
          <a:p>
            <a:pPr>
              <a:defRPr/>
            </a:pPr>
            <a:endParaRPr lang="en-US" dirty="0"/>
          </a:p>
        </p:txBody>
      </p:sp>
      <p:sp>
        <p:nvSpPr>
          <p:cNvPr id="8195" name="Rectangle 3"/>
          <p:cNvSpPr>
            <a:spLocks noGrp="1" noChangeArrowheads="1"/>
          </p:cNvSpPr>
          <p:nvPr>
            <p:ph type="dt" idx="1"/>
          </p:nvPr>
        </p:nvSpPr>
        <p:spPr bwMode="auto">
          <a:xfrm>
            <a:off x="3860698" y="4"/>
            <a:ext cx="2951267" cy="497523"/>
          </a:xfrm>
          <a:prstGeom prst="rect">
            <a:avLst/>
          </a:prstGeom>
          <a:noFill/>
          <a:ln w="9525">
            <a:noFill/>
            <a:miter lim="800000"/>
            <a:headEnd/>
            <a:tailEnd/>
          </a:ln>
        </p:spPr>
        <p:txBody>
          <a:bodyPr vert="horz" wrap="square" lIns="91632" tIns="45814" rIns="91632" bIns="45814" numCol="1" anchor="t" anchorCtr="0" compatLnSpc="1">
            <a:prstTxWarp prst="textNoShape">
              <a:avLst/>
            </a:prstTxWarp>
          </a:bodyPr>
          <a:lstStyle>
            <a:lvl1pPr algn="r">
              <a:defRPr sz="1200">
                <a:latin typeface="Arial" pitchFamily="34" charset="0"/>
              </a:defRPr>
            </a:lvl1pPr>
          </a:lstStyle>
          <a:p>
            <a:pPr>
              <a:defRPr/>
            </a:pPr>
            <a:endParaRPr lang="en-US" dirty="0"/>
          </a:p>
        </p:txBody>
      </p:sp>
      <p:sp>
        <p:nvSpPr>
          <p:cNvPr id="16388" name="Rectangle 4"/>
          <p:cNvSpPr>
            <a:spLocks noGrp="1" noRot="1" noChangeAspect="1" noChangeArrowheads="1" noTextEdit="1"/>
          </p:cNvSpPr>
          <p:nvPr>
            <p:ph type="sldImg" idx="2"/>
          </p:nvPr>
        </p:nvSpPr>
        <p:spPr bwMode="auto">
          <a:xfrm>
            <a:off x="919163" y="744538"/>
            <a:ext cx="4973637" cy="37306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07839" y="4722501"/>
            <a:ext cx="4996289" cy="4474527"/>
          </a:xfrm>
          <a:prstGeom prst="rect">
            <a:avLst/>
          </a:prstGeom>
          <a:noFill/>
          <a:ln w="9525">
            <a:noFill/>
            <a:miter lim="800000"/>
            <a:headEnd/>
            <a:tailEnd/>
          </a:ln>
        </p:spPr>
        <p:txBody>
          <a:bodyPr vert="horz" wrap="square" lIns="91632" tIns="45814" rIns="91632" bIns="458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5" y="9444992"/>
            <a:ext cx="2951267" cy="497523"/>
          </a:xfrm>
          <a:prstGeom prst="rect">
            <a:avLst/>
          </a:prstGeom>
          <a:noFill/>
          <a:ln w="9525">
            <a:noFill/>
            <a:miter lim="800000"/>
            <a:headEnd/>
            <a:tailEnd/>
          </a:ln>
        </p:spPr>
        <p:txBody>
          <a:bodyPr vert="horz" wrap="square" lIns="91632" tIns="45814" rIns="91632" bIns="45814" numCol="1" anchor="b" anchorCtr="0" compatLnSpc="1">
            <a:prstTxWarp prst="textNoShape">
              <a:avLst/>
            </a:prstTxWarp>
          </a:bodyPr>
          <a:lstStyle>
            <a:lvl1pPr>
              <a:defRPr sz="1200">
                <a:latin typeface="Arial" pitchFamily="34" charset="0"/>
              </a:defRPr>
            </a:lvl1pPr>
          </a:lstStyle>
          <a:p>
            <a:pPr>
              <a:defRPr/>
            </a:pPr>
            <a:endParaRPr lang="en-US" dirty="0"/>
          </a:p>
        </p:txBody>
      </p:sp>
      <p:sp>
        <p:nvSpPr>
          <p:cNvPr id="8199" name="Rectangle 7"/>
          <p:cNvSpPr>
            <a:spLocks noGrp="1" noChangeArrowheads="1"/>
          </p:cNvSpPr>
          <p:nvPr>
            <p:ph type="sldNum" sz="quarter" idx="5"/>
          </p:nvPr>
        </p:nvSpPr>
        <p:spPr bwMode="auto">
          <a:xfrm>
            <a:off x="3860698" y="9444992"/>
            <a:ext cx="2951267" cy="497523"/>
          </a:xfrm>
          <a:prstGeom prst="rect">
            <a:avLst/>
          </a:prstGeom>
          <a:noFill/>
          <a:ln w="9525">
            <a:noFill/>
            <a:miter lim="800000"/>
            <a:headEnd/>
            <a:tailEnd/>
          </a:ln>
        </p:spPr>
        <p:txBody>
          <a:bodyPr vert="horz" wrap="square" lIns="91632" tIns="45814" rIns="91632" bIns="45814" numCol="1" anchor="b" anchorCtr="0" compatLnSpc="1">
            <a:prstTxWarp prst="textNoShape">
              <a:avLst/>
            </a:prstTxWarp>
          </a:bodyPr>
          <a:lstStyle>
            <a:lvl1pPr algn="r">
              <a:defRPr sz="1200">
                <a:latin typeface="Arial" pitchFamily="34" charset="0"/>
              </a:defRPr>
            </a:lvl1pPr>
          </a:lstStyle>
          <a:p>
            <a:pPr>
              <a:defRPr/>
            </a:pPr>
            <a:fld id="{9C1D40C8-E87B-4C73-85EC-C52236987937}" type="slidenum">
              <a:rPr lang="en-US"/>
              <a:pPr>
                <a:defRPr/>
              </a:pPr>
              <a:t>‹#›</a:t>
            </a:fld>
            <a:endParaRPr lang="en-US" dirty="0"/>
          </a:p>
        </p:txBody>
      </p:sp>
    </p:spTree>
    <p:extLst>
      <p:ext uri="{BB962C8B-B14F-4D97-AF65-F5344CB8AC3E}">
        <p14:creationId xmlns:p14="http://schemas.microsoft.com/office/powerpoint/2010/main" val="3515506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1D40C8-E87B-4C73-85EC-C52236987937}" type="slidenum">
              <a:rPr lang="en-US" smtClean="0"/>
              <a:pPr>
                <a:defRPr/>
              </a:pPr>
              <a:t>1</a:t>
            </a:fld>
            <a:endParaRPr lang="en-US" dirty="0"/>
          </a:p>
        </p:txBody>
      </p:sp>
    </p:spTree>
    <p:extLst>
      <p:ext uri="{BB962C8B-B14F-4D97-AF65-F5344CB8AC3E}">
        <p14:creationId xmlns:p14="http://schemas.microsoft.com/office/powerpoint/2010/main" val="366144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bri"/>
              </a:rPr>
              <a:t>Project Accomplishments</a:t>
            </a:r>
          </a:p>
          <a:p>
            <a:r>
              <a:rPr lang="en-US" dirty="0">
                <a:latin typeface="Calbri"/>
              </a:rPr>
              <a:t>Design Phase &amp; Resources</a:t>
            </a:r>
          </a:p>
          <a:p>
            <a:r>
              <a:rPr lang="en-US" dirty="0">
                <a:latin typeface="Calbri"/>
              </a:rPr>
              <a:t>Expected Completion</a:t>
            </a:r>
          </a:p>
          <a:p>
            <a:r>
              <a:rPr lang="en-US" dirty="0">
                <a:latin typeface="Calbri"/>
              </a:rPr>
              <a:t>Remaining Forecast</a:t>
            </a:r>
          </a:p>
          <a:p>
            <a:r>
              <a:rPr lang="en-US" dirty="0">
                <a:latin typeface="Calbri"/>
              </a:rPr>
              <a:t>Critical Path</a:t>
            </a:r>
          </a:p>
          <a:p>
            <a:r>
              <a:rPr lang="en-US" dirty="0">
                <a:latin typeface="Calbri"/>
              </a:rPr>
              <a:t>Mitigation and Action Plans</a:t>
            </a:r>
          </a:p>
          <a:p>
            <a:r>
              <a:rPr lang="en-US" dirty="0">
                <a:latin typeface="Calbri"/>
              </a:rPr>
              <a:t>Budget Update</a:t>
            </a:r>
          </a:p>
          <a:p>
            <a:endParaRPr lang="en-US" dirty="0"/>
          </a:p>
        </p:txBody>
      </p:sp>
      <p:sp>
        <p:nvSpPr>
          <p:cNvPr id="4" name="Slide Number Placeholder 3"/>
          <p:cNvSpPr>
            <a:spLocks noGrp="1"/>
          </p:cNvSpPr>
          <p:nvPr>
            <p:ph type="sldNum" sz="quarter" idx="5"/>
          </p:nvPr>
        </p:nvSpPr>
        <p:spPr/>
        <p:txBody>
          <a:bodyPr/>
          <a:lstStyle/>
          <a:p>
            <a:pPr>
              <a:defRPr/>
            </a:pPr>
            <a:fld id="{9C1D40C8-E87B-4C73-85EC-C52236987937}" type="slidenum">
              <a:rPr lang="en-US" smtClean="0"/>
              <a:pPr>
                <a:defRPr/>
              </a:pPr>
              <a:t>2</a:t>
            </a:fld>
            <a:endParaRPr lang="en-US" dirty="0"/>
          </a:p>
        </p:txBody>
      </p:sp>
    </p:spTree>
    <p:extLst>
      <p:ext uri="{BB962C8B-B14F-4D97-AF65-F5344CB8AC3E}">
        <p14:creationId xmlns:p14="http://schemas.microsoft.com/office/powerpoint/2010/main" val="322299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Key accomplishments through end of the analysis phase was that we were able to complete all project tasks for this phase. We have completed14% of the project.  We only utilized 264 of our 275 allotted resource hours. </a:t>
            </a:r>
            <a:r>
              <a:rPr kumimoji="0" lang="en-AU" sz="1200" b="0" i="0" u="none" strike="noStrike" kern="1200" cap="none" normalizeH="0" baseline="0" dirty="0">
                <a:ln>
                  <a:noFill/>
                </a:ln>
                <a:solidFill>
                  <a:schemeClr val="tx1"/>
                </a:solidFill>
                <a:effectLst/>
                <a:latin typeface="Calibri" pitchFamily="34" charset="0"/>
                <a:ea typeface="+mn-ea"/>
                <a:cs typeface="Calibri" pitchFamily="34" charset="0"/>
              </a:rPr>
              <a:t>Completed all tasks for planning, layout and prototyping, content integration, and content preparation for the analysis phase.</a:t>
            </a:r>
          </a:p>
          <a:p>
            <a:endParaRPr lang="en-AU" dirty="0"/>
          </a:p>
          <a:p>
            <a:r>
              <a:rPr lang="en-AU" dirty="0"/>
              <a:t>Key actions planned for the next phase include the design logo, homepage layout, preparing and integrating our high-level requirements into the design structure, designing  the navigation bar with JavaScript, and the creation of a prototype to start development.  Our resources will include various software and applications, fonts, Color schematics, and User interface kits. </a:t>
            </a:r>
          </a:p>
          <a:p>
            <a:endParaRPr lang="en-AU" dirty="0"/>
          </a:p>
          <a:p>
            <a:r>
              <a:rPr lang="en-AU" dirty="0"/>
              <a:t>The total Planned hours to complete the design phase is 455 hours with an estimated phase completion date of 09/21/20. </a:t>
            </a:r>
          </a:p>
          <a:p>
            <a:endParaRPr lang="en-AU" dirty="0"/>
          </a:p>
          <a:p>
            <a:r>
              <a:rPr lang="en-AU" dirty="0"/>
              <a:t>Our forecasted project schedule is as follows, the analysis phase is complete. We just entered the design phase and we expect to complete this phase on 09/21/20.  The project development phase is scheduled to be completed on 11/24/20.  We estimate that the testing phase will be concluded on 12/22/20.  We expect to deliver the finished product on 01/07/20. </a:t>
            </a:r>
          </a:p>
          <a:p>
            <a:endParaRPr lang="en-AU" dirty="0"/>
          </a:p>
          <a:p>
            <a:r>
              <a:rPr lang="en-AU" dirty="0"/>
              <a:t>Our cost trends show that we only utilized 264 of the allotted 275 hours and only $14,866.00 of the planned $15,595.00 for the analysis phase. This changes our estimated cost to complete the project from $105,430.00 to $100,502.00  which is $4,928.00 less then our original cost to complete. The project is currently on schedule and under budget.  As you can see.</a:t>
            </a:r>
          </a:p>
          <a:p>
            <a:endParaRPr lang="en-AU" dirty="0"/>
          </a:p>
          <a:p>
            <a:r>
              <a:rPr lang="en-AU" dirty="0"/>
              <a:t>The total amount of planned hours left to complete the project is 1,535 hours. 455 hours to design, 700 hours to develop, 260 hours to complete testing and 120 hour to prepare the project to go live.  The total remaining budget to complete for the rest of the project is $90, 564.00.</a:t>
            </a:r>
          </a:p>
          <a:p>
            <a:endParaRPr lang="en-AU" dirty="0"/>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9C1D40C8-E87B-4C73-85EC-C52236987937}" type="slidenum">
              <a:rPr lang="en-US" smtClean="0">
                <a:solidFill>
                  <a:prstClr val="black"/>
                </a:solidFill>
              </a:rPr>
              <a:pPr>
                <a:def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critical path objective 1 has been met and we have now started on objective 2.  </a:t>
            </a:r>
          </a:p>
          <a:p>
            <a:endParaRPr lang="en-US" dirty="0"/>
          </a:p>
          <a:p>
            <a:r>
              <a:rPr lang="en-US" dirty="0"/>
              <a:t>The analysis phase was completed on 08/14/20 and our design phase is expected to be completed on 09/21/20. </a:t>
            </a:r>
          </a:p>
          <a:p>
            <a:endParaRPr lang="en-US" dirty="0"/>
          </a:p>
          <a:p>
            <a:r>
              <a:rPr lang="en-US" dirty="0"/>
              <a:t>We currently do not require executive assistance this period. We currently do no have any issues, risks, or changes to the scope. There are no project constraints at this time that will impact the schedule, budget, scope or quality of the project.  Project assumptions have not changed since the initiation of the project. </a:t>
            </a:r>
          </a:p>
        </p:txBody>
      </p:sp>
      <p:sp>
        <p:nvSpPr>
          <p:cNvPr id="4" name="Slide Number Placeholder 3"/>
          <p:cNvSpPr>
            <a:spLocks noGrp="1"/>
          </p:cNvSpPr>
          <p:nvPr>
            <p:ph type="sldNum" sz="quarter" idx="5"/>
          </p:nvPr>
        </p:nvSpPr>
        <p:spPr/>
        <p:txBody>
          <a:bodyPr/>
          <a:lstStyle/>
          <a:p>
            <a:pPr>
              <a:defRPr/>
            </a:pPr>
            <a:fld id="{9C1D40C8-E87B-4C73-85EC-C52236987937}" type="slidenum">
              <a:rPr lang="en-US" smtClean="0"/>
              <a:pPr>
                <a:defRPr/>
              </a:pPr>
              <a:t>4</a:t>
            </a:fld>
            <a:endParaRPr lang="en-US" dirty="0"/>
          </a:p>
        </p:txBody>
      </p:sp>
    </p:spTree>
    <p:extLst>
      <p:ext uri="{BB962C8B-B14F-4D97-AF65-F5344CB8AC3E}">
        <p14:creationId xmlns:p14="http://schemas.microsoft.com/office/powerpoint/2010/main" val="218146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are currently using the sprint backlog and Work breakdown structure to track the project and manage any potential threats, risk or opportunities.</a:t>
            </a:r>
          </a:p>
          <a:p>
            <a:endParaRPr lang="en-US" sz="1200" dirty="0"/>
          </a:p>
          <a:p>
            <a:r>
              <a:rPr lang="en-US" sz="1200" dirty="0"/>
              <a:t>Team member tasks are being monitored and completed in Jira. We will continue to monitor the team effort. There are currently no project concerns. We will continue to look for ways to improve our process as we move forward.  </a:t>
            </a:r>
          </a:p>
          <a:p>
            <a:endParaRPr lang="en-US" sz="1200" dirty="0"/>
          </a:p>
          <a:p>
            <a:r>
              <a:rPr lang="en-US" sz="1200" dirty="0"/>
              <a:t>Our Key actions planned for the next two weeks are as followed: the design artwork will be completed on 08/18/20. The company logo design will be completed on 08/20/20. On 08/21/20 the design for the home page link will be completed. Visuals with a search option will be completed on 08/24/20. The design for the page navigation using JavaScript will be completed on 08/31/20. </a:t>
            </a:r>
          </a:p>
          <a:p>
            <a:endParaRPr lang="en-US" sz="1200" dirty="0"/>
          </a:p>
          <a:p>
            <a:r>
              <a:rPr lang="en-US" sz="1200" dirty="0"/>
              <a:t>Here you can see that the project metrics and performance is satisfactory. There are currently no issues with the schedule, budget, risk or stakeholder management.  </a:t>
            </a:r>
          </a:p>
          <a:p>
            <a:endParaRPr lang="en-US" sz="1200" dirty="0"/>
          </a:p>
          <a:p>
            <a:r>
              <a:rPr lang="en-US" sz="1200" dirty="0"/>
              <a:t>Our project Milestones through the design phase are that we started the initial design on 08/17/20 we will complete this phase on 09/01/20. The design review is expected to be completed on 09/03/20, Any updates or changed to the design will be completed on 09/17/20, and we expect to validate the design and hand it off to the development team on 09/21/20.</a:t>
            </a:r>
          </a:p>
          <a:p>
            <a:endParaRPr lang="en-US" sz="1200" dirty="0"/>
          </a:p>
          <a:p>
            <a:r>
              <a:rPr lang="en-US" sz="1200" dirty="0"/>
              <a:t>There are currently no roadblocks keeping us from moving forward. We have not had any staffing changes or changes to constraints since the project kickoff.  At this time there are no stakeholder management issues however we will continue to monitor and keep stakeholders informed.  The action plan at this time is to monitor the project for potential risk that may require an action plan. </a:t>
            </a:r>
            <a:endParaRPr lang="en-US" dirty="0"/>
          </a:p>
        </p:txBody>
      </p:sp>
      <p:sp>
        <p:nvSpPr>
          <p:cNvPr id="4" name="Slide Number Placeholder 3"/>
          <p:cNvSpPr>
            <a:spLocks noGrp="1"/>
          </p:cNvSpPr>
          <p:nvPr>
            <p:ph type="sldNum" sz="quarter" idx="5"/>
          </p:nvPr>
        </p:nvSpPr>
        <p:spPr/>
        <p:txBody>
          <a:bodyPr/>
          <a:lstStyle/>
          <a:p>
            <a:pPr>
              <a:defRPr/>
            </a:pPr>
            <a:fld id="{9C1D40C8-E87B-4C73-85EC-C52236987937}" type="slidenum">
              <a:rPr lang="en-US" smtClean="0"/>
              <a:pPr>
                <a:defRPr/>
              </a:pPr>
              <a:t>5</a:t>
            </a:fld>
            <a:endParaRPr lang="en-US" dirty="0"/>
          </a:p>
        </p:txBody>
      </p:sp>
    </p:spTree>
    <p:extLst>
      <p:ext uri="{BB962C8B-B14F-4D97-AF65-F5344CB8AC3E}">
        <p14:creationId xmlns:p14="http://schemas.microsoft.com/office/powerpoint/2010/main" val="63291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steps is for the team to work on tasks schedule for the design phase. Are there any Questions?   Thank you for your time. If you have any additional questions, please feel free to reach me by email at shawnette.johnson31@gmail.com</a:t>
            </a:r>
          </a:p>
        </p:txBody>
      </p:sp>
      <p:sp>
        <p:nvSpPr>
          <p:cNvPr id="4" name="Slide Number Placeholder 3"/>
          <p:cNvSpPr>
            <a:spLocks noGrp="1"/>
          </p:cNvSpPr>
          <p:nvPr>
            <p:ph type="sldNum" sz="quarter" idx="5"/>
          </p:nvPr>
        </p:nvSpPr>
        <p:spPr/>
        <p:txBody>
          <a:bodyPr/>
          <a:lstStyle/>
          <a:p>
            <a:pPr>
              <a:defRPr/>
            </a:pPr>
            <a:fld id="{9C1D40C8-E87B-4C73-85EC-C52236987937}" type="slidenum">
              <a:rPr lang="en-US" smtClean="0"/>
              <a:pPr>
                <a:defRPr/>
              </a:pPr>
              <a:t>6</a:t>
            </a:fld>
            <a:endParaRPr lang="en-US" dirty="0"/>
          </a:p>
        </p:txBody>
      </p:sp>
    </p:spTree>
    <p:extLst>
      <p:ext uri="{BB962C8B-B14F-4D97-AF65-F5344CB8AC3E}">
        <p14:creationId xmlns:p14="http://schemas.microsoft.com/office/powerpoint/2010/main" val="2015873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pPr>
              <a:defRPr/>
            </a:pPr>
            <a:endParaRPr lang="en-US" dirty="0">
              <a:solidFill>
                <a:srgbClr val="000000"/>
              </a:solidFill>
            </a:endParaRPr>
          </a:p>
        </p:txBody>
      </p:sp>
      <p:sp>
        <p:nvSpPr>
          <p:cNvPr id="5" name="Footer Placeholder 4"/>
          <p:cNvSpPr>
            <a:spLocks noGrp="1"/>
          </p:cNvSpPr>
          <p:nvPr>
            <p:ph type="ftr" sz="quarter" idx="11"/>
          </p:nvPr>
        </p:nvSpPr>
        <p:spPr>
          <a:xfrm>
            <a:off x="914400" y="4323846"/>
            <a:ext cx="4880610" cy="365125"/>
          </a:xfrm>
        </p:spPr>
        <p:txBody>
          <a:bodyPr/>
          <a:lstStyle/>
          <a:p>
            <a:pPr>
              <a:defRPr/>
            </a:pPr>
            <a:endParaRPr lang="en-US" dirty="0">
              <a:solidFill>
                <a:srgbClr val="000000"/>
              </a:solidFill>
            </a:endParaRPr>
          </a:p>
        </p:txBody>
      </p:sp>
      <p:sp>
        <p:nvSpPr>
          <p:cNvPr id="6" name="Slide Number Placeholder 5"/>
          <p:cNvSpPr>
            <a:spLocks noGrp="1"/>
          </p:cNvSpPr>
          <p:nvPr>
            <p:ph type="sldNum" sz="quarter" idx="12"/>
          </p:nvPr>
        </p:nvSpPr>
        <p:spPr>
          <a:xfrm>
            <a:off x="6057900" y="1430867"/>
            <a:ext cx="2171700" cy="365125"/>
          </a:xfrm>
        </p:spPr>
        <p:txBody>
          <a:bodyPr/>
          <a:lstStyle/>
          <a:p>
            <a:pPr>
              <a:defRPr/>
            </a:pPr>
            <a:fld id="{5AD7372D-1476-4CE7-92A5-20DAF59B13B7}"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52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7914047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dirty="0">
              <a:solidFill>
                <a:srgbClr val="000000"/>
              </a:solidFill>
            </a:endParaRPr>
          </a:p>
        </p:txBody>
      </p:sp>
      <p:sp>
        <p:nvSpPr>
          <p:cNvPr id="6" name="Footer Placeholder 5"/>
          <p:cNvSpPr>
            <a:spLocks noGrp="1"/>
          </p:cNvSpPr>
          <p:nvPr>
            <p:ph type="ftr" sz="quarter" idx="11"/>
          </p:nvPr>
        </p:nvSpPr>
        <p:spPr>
          <a:xfrm>
            <a:off x="594360" y="381001"/>
            <a:ext cx="4830656" cy="365125"/>
          </a:xfrm>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a:xfrm>
            <a:off x="7882466" y="381001"/>
            <a:ext cx="667174" cy="365125"/>
          </a:xfrm>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940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dirty="0">
              <a:solidFill>
                <a:srgbClr val="000000"/>
              </a:solidFill>
            </a:endParaRPr>
          </a:p>
        </p:txBody>
      </p:sp>
      <p:sp>
        <p:nvSpPr>
          <p:cNvPr id="6" name="Footer Placeholder 5"/>
          <p:cNvSpPr>
            <a:spLocks noGrp="1"/>
          </p:cNvSpPr>
          <p:nvPr>
            <p:ph type="ftr" sz="quarter" idx="11"/>
          </p:nvPr>
        </p:nvSpPr>
        <p:spPr>
          <a:xfrm>
            <a:off x="594360" y="379438"/>
            <a:ext cx="4830656" cy="365125"/>
          </a:xfrm>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a:xfrm>
            <a:off x="7882466" y="381001"/>
            <a:ext cx="667174" cy="365125"/>
          </a:xfrm>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08229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pPr>
              <a:defRPr/>
            </a:pPr>
            <a:endParaRPr lang="en-US" dirty="0">
              <a:solidFill>
                <a:srgbClr val="000000"/>
              </a:solidFill>
            </a:endParaRPr>
          </a:p>
        </p:txBody>
      </p:sp>
      <p:sp>
        <p:nvSpPr>
          <p:cNvPr id="6" name="Footer Placeholder 5"/>
          <p:cNvSpPr>
            <a:spLocks noGrp="1"/>
          </p:cNvSpPr>
          <p:nvPr>
            <p:ph type="ftr" sz="quarter" idx="11"/>
          </p:nvPr>
        </p:nvSpPr>
        <p:spPr>
          <a:xfrm>
            <a:off x="594360" y="378884"/>
            <a:ext cx="4830656" cy="365125"/>
          </a:xfrm>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a:xfrm>
            <a:off x="7882466" y="381001"/>
            <a:ext cx="667174" cy="365125"/>
          </a:xfrm>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43885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606697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241922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8E7E9E2A-697C-49B1-B9C8-67146A9E2DBB}"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63778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dirty="0">
              <a:solidFill>
                <a:srgbClr val="000000"/>
              </a:solidFill>
            </a:endParaRPr>
          </a:p>
        </p:txBody>
      </p:sp>
      <p:sp>
        <p:nvSpPr>
          <p:cNvPr id="5" name="Footer Placeholder 4"/>
          <p:cNvSpPr>
            <a:spLocks noGrp="1"/>
          </p:cNvSpPr>
          <p:nvPr>
            <p:ph type="ftr" sz="quarter" idx="11"/>
          </p:nvPr>
        </p:nvSpPr>
        <p:spPr>
          <a:xfrm>
            <a:off x="594360" y="381001"/>
            <a:ext cx="4830656" cy="365125"/>
          </a:xfrm>
        </p:spPr>
        <p:txBody>
          <a:bodyPr/>
          <a:lstStyle/>
          <a:p>
            <a:pPr>
              <a:defRPr/>
            </a:pPr>
            <a:endParaRPr lang="en-US" dirty="0">
              <a:solidFill>
                <a:srgbClr val="000000"/>
              </a:solidFill>
            </a:endParaRPr>
          </a:p>
        </p:txBody>
      </p:sp>
      <p:sp>
        <p:nvSpPr>
          <p:cNvPr id="6" name="Slide Number Placeholder 5"/>
          <p:cNvSpPr>
            <a:spLocks noGrp="1"/>
          </p:cNvSpPr>
          <p:nvPr>
            <p:ph type="sldNum" sz="quarter" idx="12"/>
          </p:nvPr>
        </p:nvSpPr>
        <p:spPr>
          <a:xfrm>
            <a:off x="7882466" y="381001"/>
            <a:ext cx="667174" cy="365125"/>
          </a:xfrm>
        </p:spPr>
        <p:txBody>
          <a:bodyPr/>
          <a:lstStyle/>
          <a:p>
            <a:pPr>
              <a:defRPr/>
            </a:pPr>
            <a:fld id="{C50513C4-64A5-4888-B632-CFAE1470D02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53820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1A25150-D60A-4F10-A722-E08AE5244DB8}"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solidFill>
                <a:srgbClr val="000000"/>
              </a:solidFill>
            </a:endParaRPr>
          </a:p>
        </p:txBody>
      </p:sp>
      <p:sp>
        <p:nvSpPr>
          <p:cNvPr id="5" name="Footer Placeholder 4"/>
          <p:cNvSpPr>
            <a:spLocks noGrp="1"/>
          </p:cNvSpPr>
          <p:nvPr>
            <p:ph type="ftr" sz="quarter" idx="11"/>
          </p:nvPr>
        </p:nvSpPr>
        <p:spPr/>
        <p:txBody>
          <a:bodyPr/>
          <a:lstStyle/>
          <a:p>
            <a:pPr>
              <a:defRPr/>
            </a:pP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5E9AB20-DD9B-4BB9-8F82-5D84E05010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13001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dirty="0">
              <a:solidFill>
                <a:srgbClr val="000000"/>
              </a:solidFill>
            </a:endParaRPr>
          </a:p>
        </p:txBody>
      </p:sp>
      <p:sp>
        <p:nvSpPr>
          <p:cNvPr id="5" name="Footer Placeholder 4"/>
          <p:cNvSpPr>
            <a:spLocks noGrp="1"/>
          </p:cNvSpPr>
          <p:nvPr>
            <p:ph type="ftr" sz="quarter" idx="11"/>
          </p:nvPr>
        </p:nvSpPr>
        <p:spPr>
          <a:xfrm>
            <a:off x="594360" y="381001"/>
            <a:ext cx="4830656" cy="365125"/>
          </a:xfrm>
        </p:spPr>
        <p:txBody>
          <a:bodyPr/>
          <a:lstStyle/>
          <a:p>
            <a:pPr>
              <a:defRPr/>
            </a:pPr>
            <a:endParaRPr lang="en-US" dirty="0">
              <a:solidFill>
                <a:srgbClr val="000000"/>
              </a:solidFill>
            </a:endParaRPr>
          </a:p>
        </p:txBody>
      </p:sp>
      <p:sp>
        <p:nvSpPr>
          <p:cNvPr id="6" name="Slide Number Placeholder 5"/>
          <p:cNvSpPr>
            <a:spLocks noGrp="1"/>
          </p:cNvSpPr>
          <p:nvPr>
            <p:ph type="sldNum" sz="quarter" idx="12"/>
          </p:nvPr>
        </p:nvSpPr>
        <p:spPr>
          <a:xfrm>
            <a:off x="7882466" y="381001"/>
            <a:ext cx="667173" cy="365125"/>
          </a:xfrm>
        </p:spPr>
        <p:txBody>
          <a:bodyPr/>
          <a:lstStyle/>
          <a:p>
            <a:pPr>
              <a:defRPr/>
            </a:pPr>
            <a:fld id="{9BB86F80-F65A-4309-B3C0-233F1DB91221}"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9562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p:txBody>
          <a:bodyPr/>
          <a:lstStyle/>
          <a:p>
            <a:pPr>
              <a:defRPr/>
            </a:pPr>
            <a:fld id="{8CD09DFC-4B70-4C13-BADA-E31534BD7F0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1576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solidFill>
                <a:srgbClr val="000000"/>
              </a:solidFill>
            </a:endParaRPr>
          </a:p>
        </p:txBody>
      </p:sp>
      <p:sp>
        <p:nvSpPr>
          <p:cNvPr id="8" name="Footer Placeholder 7"/>
          <p:cNvSpPr>
            <a:spLocks noGrp="1"/>
          </p:cNvSpPr>
          <p:nvPr>
            <p:ph type="ftr" sz="quarter" idx="11"/>
          </p:nvPr>
        </p:nvSpPr>
        <p:spPr/>
        <p:txBody>
          <a:bodyPr/>
          <a:lstStyle/>
          <a:p>
            <a:pPr>
              <a:defRPr/>
            </a:pPr>
            <a:endParaRPr lang="en-US" dirty="0">
              <a:solidFill>
                <a:srgbClr val="000000"/>
              </a:solidFill>
            </a:endParaRPr>
          </a:p>
        </p:txBody>
      </p:sp>
      <p:sp>
        <p:nvSpPr>
          <p:cNvPr id="9" name="Slide Number Placeholder 8"/>
          <p:cNvSpPr>
            <a:spLocks noGrp="1"/>
          </p:cNvSpPr>
          <p:nvPr>
            <p:ph type="sldNum" sz="quarter" idx="12"/>
          </p:nvPr>
        </p:nvSpPr>
        <p:spPr/>
        <p:txBody>
          <a:bodyPr/>
          <a:lstStyle/>
          <a:p>
            <a:pPr>
              <a:defRPr/>
            </a:pPr>
            <a:fld id="{F2DB7314-E8EE-43FD-90A8-511ACD3FA5FB}"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06274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solidFill>
                <a:srgbClr val="000000"/>
              </a:solidFill>
            </a:endParaRPr>
          </a:p>
        </p:txBody>
      </p:sp>
      <p:sp>
        <p:nvSpPr>
          <p:cNvPr id="4" name="Footer Placeholder 3"/>
          <p:cNvSpPr>
            <a:spLocks noGrp="1"/>
          </p:cNvSpPr>
          <p:nvPr>
            <p:ph type="ftr" sz="quarter" idx="11"/>
          </p:nvPr>
        </p:nvSpPr>
        <p:spPr/>
        <p:txBody>
          <a:bodyPr/>
          <a:lstStyle/>
          <a:p>
            <a:pPr>
              <a:defRPr/>
            </a:pP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970431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srgbClr val="000000"/>
              </a:solidFill>
            </a:endParaRPr>
          </a:p>
        </p:txBody>
      </p:sp>
      <p:sp>
        <p:nvSpPr>
          <p:cNvPr id="3" name="Footer Placeholder 2"/>
          <p:cNvSpPr>
            <a:spLocks noGrp="1"/>
          </p:cNvSpPr>
          <p:nvPr>
            <p:ph type="ftr" sz="quarter" idx="11"/>
          </p:nvPr>
        </p:nvSpPr>
        <p:spPr/>
        <p:txBody>
          <a:bodyPr/>
          <a:lstStyle/>
          <a:p>
            <a:pPr>
              <a:defRPr/>
            </a:pPr>
            <a:endParaRPr lang="en-US" dirty="0">
              <a:solidFill>
                <a:srgbClr val="000000"/>
              </a:solidFill>
            </a:endParaRPr>
          </a:p>
        </p:txBody>
      </p:sp>
      <p:sp>
        <p:nvSpPr>
          <p:cNvPr id="4" name="Slide Number Placeholder 3"/>
          <p:cNvSpPr>
            <a:spLocks noGrp="1"/>
          </p:cNvSpPr>
          <p:nvPr>
            <p:ph type="sldNum" sz="quarter" idx="12"/>
          </p:nvPr>
        </p:nvSpPr>
        <p:spPr/>
        <p:txBody>
          <a:bodyPr/>
          <a:lstStyle/>
          <a:p>
            <a:pPr>
              <a:defRPr/>
            </a:pPr>
            <a:fld id="{B3493836-6B66-4CB4-8579-5866411CE8C2}"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3931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p:txBody>
          <a:bodyPr/>
          <a:lstStyle/>
          <a:p>
            <a:pPr>
              <a:defRPr/>
            </a:pPr>
            <a:fld id="{CB4CFE83-B0CF-4EFA-BF82-8B32E57BDDD2}"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34103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000000"/>
              </a:solidFill>
            </a:endParaRPr>
          </a:p>
        </p:txBody>
      </p:sp>
      <p:sp>
        <p:nvSpPr>
          <p:cNvPr id="6" name="Footer Placeholder 5"/>
          <p:cNvSpPr>
            <a:spLocks noGrp="1"/>
          </p:cNvSpPr>
          <p:nvPr>
            <p:ph type="ftr" sz="quarter" idx="11"/>
          </p:nvPr>
        </p:nvSpPr>
        <p:spPr/>
        <p:txBody>
          <a:bodyPr/>
          <a:lstStyle/>
          <a:p>
            <a:pPr>
              <a:defRPr/>
            </a:pPr>
            <a:endParaRPr lang="en-US" dirty="0">
              <a:solidFill>
                <a:srgbClr val="000000"/>
              </a:solidFill>
            </a:endParaRPr>
          </a:p>
        </p:txBody>
      </p:sp>
      <p:sp>
        <p:nvSpPr>
          <p:cNvPr id="7" name="Slide Number Placeholder 6"/>
          <p:cNvSpPr>
            <a:spLocks noGrp="1"/>
          </p:cNvSpPr>
          <p:nvPr>
            <p:ph type="sldNum" sz="quarter" idx="12"/>
          </p:nvPr>
        </p:nvSpPr>
        <p:spPr/>
        <p:txBody>
          <a:bodyPr/>
          <a:lstStyle/>
          <a:p>
            <a:pPr>
              <a:defRPr/>
            </a:pPr>
            <a:fld id="{9502DAC6-7039-4BBE-8492-F2C1694E9C8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4018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dirty="0">
              <a:solidFill>
                <a:srgbClr val="000000"/>
              </a:solidFill>
            </a:endParaRPr>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dirty="0">
              <a:solidFill>
                <a:srgbClr val="000000"/>
              </a:solidFill>
            </a:endParaRPr>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38EE58D7-4BBE-418F-874A-452631693E3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1291828"/>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669" r:id="rId18"/>
    <p:sldLayoutId id="2147483670" r:id="rId19"/>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sa/3.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commons.wikimedia.org/wiki/file:pictograms-nps-misc-camera.svg" TargetMode="External"/><Relationship Id="rId5" Type="http://schemas.openxmlformats.org/officeDocument/2006/relationships/image" Target="../media/image4.png"/><Relationship Id="rId4" Type="http://schemas.openxmlformats.org/officeDocument/2006/relationships/hyperlink" Target="https://en.wikipedia.org/wiki/file:triangle_warning_sign_(red_and_yellow).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sa/3.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commons.wikimedia.org/wiki/file:pictograms-nps-misc-camera.svg" TargetMode="External"/><Relationship Id="rId5" Type="http://schemas.openxmlformats.org/officeDocument/2006/relationships/image" Target="../media/image4.png"/><Relationship Id="rId4" Type="http://schemas.openxmlformats.org/officeDocument/2006/relationships/hyperlink" Target="https://en.wikipedia.org/wiki/file:triangle_warning_sign_(red_and_yellow).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15DF-CEE3-497A-9630-190E95BE7B9E}"/>
              </a:ext>
            </a:extLst>
          </p:cNvPr>
          <p:cNvSpPr>
            <a:spLocks noGrp="1"/>
          </p:cNvSpPr>
          <p:nvPr>
            <p:ph type="title"/>
          </p:nvPr>
        </p:nvSpPr>
        <p:spPr>
          <a:xfrm>
            <a:off x="2171700" y="764372"/>
            <a:ext cx="6377940" cy="1872539"/>
          </a:xfrm>
        </p:spPr>
        <p:txBody>
          <a:bodyPr>
            <a:normAutofit fontScale="90000"/>
          </a:bodyPr>
          <a:lstStyle/>
          <a:p>
            <a:r>
              <a:rPr lang="en-AU" sz="4000" b="1" dirty="0">
                <a:solidFill>
                  <a:srgbClr val="FFFFFF"/>
                </a:solidFill>
                <a:latin typeface="Calibri" pitchFamily="34" charset="0"/>
                <a:cs typeface="Calibri" pitchFamily="34" charset="0"/>
              </a:rPr>
              <a:t>XYZ Company</a:t>
            </a:r>
            <a:br>
              <a:rPr lang="en-AU" sz="4000" b="1" dirty="0">
                <a:solidFill>
                  <a:srgbClr val="FFFFFF"/>
                </a:solidFill>
                <a:latin typeface="Calibri" pitchFamily="34" charset="0"/>
                <a:cs typeface="Calibri" pitchFamily="34" charset="0"/>
              </a:rPr>
            </a:br>
            <a:r>
              <a:rPr lang="en-AU" sz="4000" b="1" dirty="0">
                <a:solidFill>
                  <a:srgbClr val="FFFFFF"/>
                </a:solidFill>
                <a:latin typeface="Calibri" pitchFamily="34" charset="0"/>
                <a:cs typeface="Calibri" pitchFamily="34" charset="0"/>
              </a:rPr>
              <a:t>Project </a:t>
            </a:r>
            <a:br>
              <a:rPr lang="en-AU" sz="4000" b="1" dirty="0">
                <a:solidFill>
                  <a:srgbClr val="FFFFFF"/>
                </a:solidFill>
                <a:latin typeface="Calibri" pitchFamily="34" charset="0"/>
                <a:cs typeface="Calibri" pitchFamily="34" charset="0"/>
              </a:rPr>
            </a:br>
            <a:r>
              <a:rPr lang="en-AU" sz="4000" b="1" dirty="0">
                <a:solidFill>
                  <a:srgbClr val="FFFFFF"/>
                </a:solidFill>
                <a:latin typeface="Calibri" pitchFamily="34" charset="0"/>
                <a:cs typeface="Calibri" pitchFamily="34" charset="0"/>
              </a:rPr>
              <a:t>Status Report</a:t>
            </a:r>
            <a:br>
              <a:rPr lang="en-AU" sz="4000" b="1" dirty="0">
                <a:solidFill>
                  <a:srgbClr val="FFFFFF"/>
                </a:solidFill>
                <a:latin typeface="Calibri" pitchFamily="34" charset="0"/>
                <a:cs typeface="Calibri" pitchFamily="34" charset="0"/>
              </a:rPr>
            </a:br>
            <a:r>
              <a:rPr lang="en-AU" sz="2000" b="1" dirty="0">
                <a:solidFill>
                  <a:srgbClr val="FFFFFF"/>
                </a:solidFill>
                <a:latin typeface="Calibri" pitchFamily="34" charset="0"/>
                <a:cs typeface="Calibri" pitchFamily="34" charset="0"/>
              </a:rPr>
              <a:t>Presented by Shawnette Johnson</a:t>
            </a:r>
            <a:endParaRPr lang="en-US" sz="2000" dirty="0"/>
          </a:p>
        </p:txBody>
      </p:sp>
      <p:sp>
        <p:nvSpPr>
          <p:cNvPr id="3" name="Content Placeholder 2">
            <a:extLst>
              <a:ext uri="{FF2B5EF4-FFF2-40B4-BE49-F238E27FC236}">
                <a16:creationId xmlns:a16="http://schemas.microsoft.com/office/drawing/2014/main" id="{1917D85A-43BD-40E2-BDC2-4615F3CBD158}"/>
              </a:ext>
            </a:extLst>
          </p:cNvPr>
          <p:cNvSpPr>
            <a:spLocks noGrp="1"/>
          </p:cNvSpPr>
          <p:nvPr>
            <p:ph idx="1"/>
          </p:nvPr>
        </p:nvSpPr>
        <p:spPr/>
        <p:txBody>
          <a:bodyPr/>
          <a:lstStyle/>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F3B3F80-9A91-482C-9A1E-D5C993DCDE07}"/>
              </a:ext>
            </a:extLst>
          </p:cNvPr>
          <p:cNvSpPr>
            <a:spLocks noGrp="1"/>
          </p:cNvSpPr>
          <p:nvPr>
            <p:ph type="sldNum" sz="quarter" idx="12"/>
          </p:nvPr>
        </p:nvSpPr>
        <p:spPr/>
        <p:txBody>
          <a:bodyPr/>
          <a:lstStyle/>
          <a:p>
            <a:pPr>
              <a:defRPr/>
            </a:pPr>
            <a:fld id="{F5E9AB20-DD9B-4BB9-8F82-5D84E050103E}"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93316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AD2D-9801-4EBD-BA2B-DE4D738DBF47}"/>
              </a:ext>
            </a:extLst>
          </p:cNvPr>
          <p:cNvSpPr>
            <a:spLocks noGrp="1"/>
          </p:cNvSpPr>
          <p:nvPr>
            <p:ph type="title"/>
          </p:nvPr>
        </p:nvSpPr>
        <p:spPr/>
        <p:txBody>
          <a:bodyPr/>
          <a:lstStyle/>
          <a:p>
            <a:r>
              <a:rPr lang="en-US" sz="4000" dirty="0">
                <a:latin typeface="Calbri"/>
              </a:rPr>
              <a:t>Agenda</a:t>
            </a:r>
            <a:br>
              <a:rPr lang="en-US" sz="4000" dirty="0">
                <a:latin typeface="Calbri"/>
              </a:rPr>
            </a:br>
            <a:endParaRPr lang="en-US" dirty="0">
              <a:latin typeface="Calbri"/>
            </a:endParaRPr>
          </a:p>
        </p:txBody>
      </p:sp>
      <p:sp>
        <p:nvSpPr>
          <p:cNvPr id="3" name="Content Placeholder 2">
            <a:extLst>
              <a:ext uri="{FF2B5EF4-FFF2-40B4-BE49-F238E27FC236}">
                <a16:creationId xmlns:a16="http://schemas.microsoft.com/office/drawing/2014/main" id="{C9CDEC08-B3AD-46C2-983E-7307968117D0}"/>
              </a:ext>
            </a:extLst>
          </p:cNvPr>
          <p:cNvSpPr>
            <a:spLocks noGrp="1"/>
          </p:cNvSpPr>
          <p:nvPr>
            <p:ph idx="1"/>
          </p:nvPr>
        </p:nvSpPr>
        <p:spPr/>
        <p:txBody>
          <a:bodyPr/>
          <a:lstStyle/>
          <a:p>
            <a:pPr marL="457200" lvl="1" indent="0">
              <a:buNone/>
            </a:pPr>
            <a:endParaRPr lang="en-US" dirty="0"/>
          </a:p>
          <a:p>
            <a:r>
              <a:rPr lang="en-US" dirty="0">
                <a:latin typeface="Calbri"/>
              </a:rPr>
              <a:t>Project Accomplishments</a:t>
            </a:r>
          </a:p>
          <a:p>
            <a:r>
              <a:rPr lang="en-US" dirty="0">
                <a:latin typeface="Calbri"/>
              </a:rPr>
              <a:t>Design Phase &amp; Resources</a:t>
            </a:r>
          </a:p>
          <a:p>
            <a:r>
              <a:rPr lang="en-US" dirty="0">
                <a:latin typeface="Calbri"/>
              </a:rPr>
              <a:t>Expected Completion</a:t>
            </a:r>
          </a:p>
          <a:p>
            <a:r>
              <a:rPr lang="en-US" dirty="0">
                <a:latin typeface="Calbri"/>
              </a:rPr>
              <a:t>Remaining Forecast</a:t>
            </a:r>
          </a:p>
          <a:p>
            <a:r>
              <a:rPr lang="en-US" dirty="0">
                <a:latin typeface="Calbri"/>
              </a:rPr>
              <a:t>Critical Path</a:t>
            </a:r>
          </a:p>
          <a:p>
            <a:r>
              <a:rPr lang="en-US" dirty="0">
                <a:latin typeface="Calbri"/>
              </a:rPr>
              <a:t>Mitigation and Action Plans</a:t>
            </a:r>
          </a:p>
          <a:p>
            <a:r>
              <a:rPr lang="en-US" dirty="0">
                <a:latin typeface="Calbri"/>
              </a:rPr>
              <a:t>Budget Update</a:t>
            </a:r>
          </a:p>
          <a:p>
            <a:endParaRPr lang="en-US" dirty="0"/>
          </a:p>
        </p:txBody>
      </p:sp>
      <p:sp>
        <p:nvSpPr>
          <p:cNvPr id="4" name="Slide Number Placeholder 3">
            <a:extLst>
              <a:ext uri="{FF2B5EF4-FFF2-40B4-BE49-F238E27FC236}">
                <a16:creationId xmlns:a16="http://schemas.microsoft.com/office/drawing/2014/main" id="{264E30A8-F8B0-4BE8-ACD9-5B19F4738161}"/>
              </a:ext>
            </a:extLst>
          </p:cNvPr>
          <p:cNvSpPr>
            <a:spLocks noGrp="1"/>
          </p:cNvSpPr>
          <p:nvPr>
            <p:ph type="sldNum" sz="quarter" idx="12"/>
          </p:nvPr>
        </p:nvSpPr>
        <p:spPr/>
        <p:txBody>
          <a:bodyPr/>
          <a:lstStyle/>
          <a:p>
            <a:pPr>
              <a:defRPr/>
            </a:pPr>
            <a:fld id="{F5E9AB20-DD9B-4BB9-8F82-5D84E050103E}"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250620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a:xfrm>
            <a:off x="8642176" y="6400800"/>
            <a:ext cx="501824" cy="457200"/>
          </a:xfrm>
        </p:spPr>
        <p:txBody>
          <a:bodyPr/>
          <a:lstStyle/>
          <a:p>
            <a:pPr>
              <a:defRPr/>
            </a:pPr>
            <a:fld id="{F5E9AB20-DD9B-4BB9-8F82-5D84E050103E}" type="slidenum">
              <a:rPr lang="en-US" sz="1100" smtClean="0">
                <a:solidFill>
                  <a:srgbClr val="000000"/>
                </a:solidFill>
              </a:rPr>
              <a:pPr>
                <a:defRPr/>
              </a:pPr>
              <a:t>3</a:t>
            </a:fld>
            <a:endParaRPr lang="en-US" sz="1100" dirty="0">
              <a:solidFill>
                <a:srgbClr val="000000"/>
              </a:solidFill>
            </a:endParaRPr>
          </a:p>
        </p:txBody>
      </p:sp>
      <p:sp useBgFill="1">
        <p:nvSpPr>
          <p:cNvPr id="8" name="Rectangle 2"/>
          <p:cNvSpPr>
            <a:spLocks noGrp="1" noChangeArrowheads="1"/>
          </p:cNvSpPr>
          <p:nvPr/>
        </p:nvSpPr>
        <p:spPr bwMode="auto">
          <a:xfrm>
            <a:off x="235844" y="9635"/>
            <a:ext cx="5632299" cy="1017513"/>
          </a:xfrm>
          <a:prstGeom prst="rect">
            <a:avLst/>
          </a:prstGeom>
          <a:ln w="9525">
            <a:noFill/>
            <a:miter lim="800000"/>
            <a:headEnd/>
            <a:tailEnd/>
          </a:ln>
        </p:spPr>
        <p:txBody>
          <a:bodyPr/>
          <a:lstStyle/>
          <a:p>
            <a:pPr eaLnBrk="1" hangingPunct="1">
              <a:spcBef>
                <a:spcPct val="20000"/>
              </a:spcBef>
            </a:pPr>
            <a:r>
              <a:rPr lang="en-AU" sz="3200" b="1" dirty="0">
                <a:solidFill>
                  <a:srgbClr val="FFFFFF"/>
                </a:solidFill>
                <a:latin typeface="Calibri" pitchFamily="34" charset="0"/>
                <a:cs typeface="Calibri" pitchFamily="34" charset="0"/>
              </a:rPr>
              <a:t>Current Project State</a:t>
            </a:r>
            <a:endParaRPr lang="en-US" sz="3200" b="1" dirty="0">
              <a:solidFill>
                <a:srgbClr val="FFFFFF"/>
              </a:solidFill>
              <a:latin typeface="Calibri" pitchFamily="34" charset="0"/>
              <a:cs typeface="Calibri" pitchFamily="34" charset="0"/>
            </a:endParaRPr>
          </a:p>
        </p:txBody>
      </p:sp>
      <p:sp>
        <p:nvSpPr>
          <p:cNvPr id="10" name="Rectangle 2"/>
          <p:cNvSpPr>
            <a:spLocks noGrp="1" noChangeArrowheads="1"/>
          </p:cNvSpPr>
          <p:nvPr/>
        </p:nvSpPr>
        <p:spPr bwMode="auto">
          <a:xfrm>
            <a:off x="5868144" y="44624"/>
            <a:ext cx="2376264" cy="360040"/>
          </a:xfrm>
          <a:prstGeom prst="rect">
            <a:avLst/>
          </a:prstGeom>
          <a:noFill/>
          <a:ln w="9525">
            <a:noFill/>
            <a:miter lim="800000"/>
            <a:headEnd/>
            <a:tailEnd/>
          </a:ln>
        </p:spPr>
        <p:txBody>
          <a:bodyPr/>
          <a:lstStyle/>
          <a:p>
            <a:pPr eaLnBrk="1" hangingPunct="1">
              <a:spcBef>
                <a:spcPct val="20000"/>
              </a:spcBef>
            </a:pPr>
            <a:r>
              <a:rPr lang="en-US" sz="1600" b="1" i="1" dirty="0">
                <a:solidFill>
                  <a:srgbClr val="FFFFFF"/>
                </a:solidFill>
                <a:latin typeface="Calibri" pitchFamily="34" charset="0"/>
                <a:cs typeface="Calibri" pitchFamily="34" charset="0"/>
              </a:rPr>
              <a:t>XYZ Website Project</a:t>
            </a:r>
          </a:p>
          <a:p>
            <a:pPr eaLnBrk="1" hangingPunct="1">
              <a:spcBef>
                <a:spcPct val="20000"/>
              </a:spcBef>
            </a:pPr>
            <a:r>
              <a:rPr lang="en-US" sz="1600" b="1" i="1" dirty="0">
                <a:solidFill>
                  <a:srgbClr val="FFFFFF"/>
                </a:solidFill>
                <a:latin typeface="Calibri" pitchFamily="34" charset="0"/>
                <a:cs typeface="Calibri" pitchFamily="34" charset="0"/>
              </a:rPr>
              <a:t>12/01/2020</a:t>
            </a:r>
          </a:p>
        </p:txBody>
      </p:sp>
      <p:sp>
        <p:nvSpPr>
          <p:cNvPr id="38" name="Rectangle 2"/>
          <p:cNvSpPr>
            <a:spLocks noChangeArrowheads="1"/>
          </p:cNvSpPr>
          <p:nvPr/>
        </p:nvSpPr>
        <p:spPr bwMode="auto">
          <a:xfrm>
            <a:off x="7568321" y="1653878"/>
            <a:ext cx="608135" cy="284162"/>
          </a:xfrm>
          <a:prstGeom prst="rect">
            <a:avLst/>
          </a:prstGeom>
          <a:noFill/>
          <a:ln w="9525" algn="ctr">
            <a:noFill/>
            <a:miter lim="800000"/>
            <a:headEnd/>
            <a:tailEnd/>
          </a:ln>
        </p:spPr>
        <p:txBody>
          <a:bodyPr lIns="0" tIns="0" rIns="0" bIns="0"/>
          <a:lstStyle/>
          <a:p>
            <a:pPr eaLnBrk="0" hangingPunct="0">
              <a:lnSpc>
                <a:spcPct val="90000"/>
              </a:lnSpc>
            </a:pPr>
            <a:r>
              <a:rPr lang="en-AU" sz="1100" b="1" dirty="0">
                <a:latin typeface="Calibri" pitchFamily="34" charset="0"/>
                <a:cs typeface="Calibri" pitchFamily="34" charset="0"/>
              </a:rPr>
              <a:t>Overall</a:t>
            </a:r>
            <a:r>
              <a:rPr lang="en-AU" sz="1100" b="1" dirty="0"/>
              <a:t> </a:t>
            </a:r>
            <a:r>
              <a:rPr lang="en-AU" sz="1100" b="1" dirty="0">
                <a:latin typeface="Calibri" pitchFamily="34" charset="0"/>
                <a:cs typeface="Calibri" pitchFamily="34" charset="0"/>
              </a:rPr>
              <a:t>Status:</a:t>
            </a:r>
          </a:p>
        </p:txBody>
      </p:sp>
      <p:graphicFrame>
        <p:nvGraphicFramePr>
          <p:cNvPr id="62" name="Group 769"/>
          <p:cNvGraphicFramePr>
            <a:graphicFrameLocks noGrp="1"/>
          </p:cNvGraphicFramePr>
          <p:nvPr>
            <p:extLst>
              <p:ext uri="{D42A27DB-BD31-4B8C-83A1-F6EECF244321}">
                <p14:modId xmlns:p14="http://schemas.microsoft.com/office/powerpoint/2010/main" val="1228604472"/>
              </p:ext>
            </p:extLst>
          </p:nvPr>
        </p:nvGraphicFramePr>
        <p:xfrm>
          <a:off x="4659373" y="2917570"/>
          <a:ext cx="4445903" cy="2570455"/>
        </p:xfrm>
        <a:graphic>
          <a:graphicData uri="http://schemas.openxmlformats.org/drawingml/2006/table">
            <a:tbl>
              <a:tblPr/>
              <a:tblGrid>
                <a:gridCol w="4445903">
                  <a:extLst>
                    <a:ext uri="{9D8B030D-6E8A-4147-A177-3AD203B41FA5}">
                      <a16:colId xmlns:a16="http://schemas.microsoft.com/office/drawing/2014/main" val="20000"/>
                    </a:ext>
                  </a:extLst>
                </a:gridCol>
              </a:tblGrid>
              <a:tr h="256789">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Remaining planned budget throughout project completion</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052703">
                <a:tc>
                  <a:txBody>
                    <a:bodyPr/>
                    <a:lstStyle/>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AC  $ 14, 866.00 </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PV $ 15, 595.00</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EV $15,595.00</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SPI  1</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EAC $100,502.00</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r>
                        <a:rPr kumimoji="0" lang="en-AU" sz="1100" b="0" i="0" u="none" strike="noStrike" cap="none" normalizeH="0" baseline="0" dirty="0">
                          <a:ln>
                            <a:noFill/>
                          </a:ln>
                          <a:solidFill>
                            <a:schemeClr val="tx1"/>
                          </a:solidFill>
                          <a:effectLst/>
                          <a:latin typeface="Calibri" pitchFamily="34" charset="0"/>
                          <a:cs typeface="Calibri" pitchFamily="34" charset="0"/>
                        </a:rPr>
                        <a:t>VAC $4,928.00</a:t>
                      </a:r>
                    </a:p>
                    <a:p>
                      <a:pPr marL="171450" marR="0" lvl="0" indent="-171450" algn="l" defTabSz="695325" rtl="0" eaLnBrk="1" fontAlgn="base" latinLnBrk="0" hangingPunct="1">
                        <a:lnSpc>
                          <a:spcPct val="90000"/>
                        </a:lnSpc>
                        <a:spcBef>
                          <a:spcPct val="30000"/>
                        </a:spcBef>
                        <a:spcAft>
                          <a:spcPct val="0"/>
                        </a:spcAft>
                        <a:buClr>
                          <a:schemeClr val="tx1"/>
                        </a:buClr>
                        <a:buSzTx/>
                        <a:buFont typeface="Arial" panose="020B0604020202020204" pitchFamily="34" charset="0"/>
                        <a:buChar char="•"/>
                        <a:tabLst/>
                      </a:pPr>
                      <a:endParaRPr kumimoji="0" lang="en-AU" sz="11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1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100" b="0" i="0" u="none" strike="noStrike" cap="none" normalizeH="0" baseline="0" dirty="0">
                        <a:ln>
                          <a:noFill/>
                        </a:ln>
                        <a:solidFill>
                          <a:schemeClr val="tx1"/>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6789">
                <a:tc>
                  <a:txBody>
                    <a:bodyPr/>
                    <a:lstStyle/>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100" b="0" i="0" u="none" strike="noStrike" cap="none" normalizeH="0" baseline="0" dirty="0">
                        <a:ln>
                          <a:noFill/>
                        </a:ln>
                        <a:solidFill>
                          <a:schemeClr val="tx1"/>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0168043"/>
                  </a:ext>
                </a:extLst>
              </a:tr>
            </a:tbl>
          </a:graphicData>
        </a:graphic>
      </p:graphicFrame>
      <p:graphicFrame>
        <p:nvGraphicFramePr>
          <p:cNvPr id="64" name="Group 756"/>
          <p:cNvGraphicFramePr>
            <a:graphicFrameLocks/>
          </p:cNvGraphicFramePr>
          <p:nvPr>
            <p:extLst>
              <p:ext uri="{D42A27DB-BD31-4B8C-83A1-F6EECF244321}">
                <p14:modId xmlns:p14="http://schemas.microsoft.com/office/powerpoint/2010/main" val="588849978"/>
              </p:ext>
            </p:extLst>
          </p:nvPr>
        </p:nvGraphicFramePr>
        <p:xfrm>
          <a:off x="4659373" y="1068588"/>
          <a:ext cx="4445905" cy="1828402"/>
        </p:xfrm>
        <a:graphic>
          <a:graphicData uri="http://schemas.openxmlformats.org/drawingml/2006/table">
            <a:tbl>
              <a:tblPr/>
              <a:tblGrid>
                <a:gridCol w="2118217">
                  <a:extLst>
                    <a:ext uri="{9D8B030D-6E8A-4147-A177-3AD203B41FA5}">
                      <a16:colId xmlns:a16="http://schemas.microsoft.com/office/drawing/2014/main" val="20000"/>
                    </a:ext>
                  </a:extLst>
                </a:gridCol>
                <a:gridCol w="799464">
                  <a:extLst>
                    <a:ext uri="{9D8B030D-6E8A-4147-A177-3AD203B41FA5}">
                      <a16:colId xmlns:a16="http://schemas.microsoft.com/office/drawing/2014/main" val="20001"/>
                    </a:ext>
                  </a:extLst>
                </a:gridCol>
                <a:gridCol w="881696">
                  <a:extLst>
                    <a:ext uri="{9D8B030D-6E8A-4147-A177-3AD203B41FA5}">
                      <a16:colId xmlns:a16="http://schemas.microsoft.com/office/drawing/2014/main" val="20002"/>
                    </a:ext>
                  </a:extLst>
                </a:gridCol>
                <a:gridCol w="646528">
                  <a:extLst>
                    <a:ext uri="{9D8B030D-6E8A-4147-A177-3AD203B41FA5}">
                      <a16:colId xmlns:a16="http://schemas.microsoft.com/office/drawing/2014/main" val="20003"/>
                    </a:ext>
                  </a:extLst>
                </a:gridCol>
              </a:tblGrid>
              <a:tr h="393577">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Expected Schedule Forecast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Target date</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Expected completion</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4337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Analysis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07/20/20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08/14/20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GB" sz="1100" b="0" i="0" u="none" strike="noStrike" cap="none" normalizeH="0" baseline="0" dirty="0">
                          <a:ln>
                            <a:noFill/>
                          </a:ln>
                          <a:solidFill>
                            <a:schemeClr val="tx1"/>
                          </a:solidFill>
                          <a:effectLst/>
                          <a:latin typeface="Calibri" pitchFamily="34" charset="0"/>
                          <a:cs typeface="Calibri" pitchFamily="34" charset="0"/>
                        </a:rPr>
                        <a:t>Complete</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1387">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Design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08/17/20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09/21/20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GB" sz="1100" b="0" i="0" u="none" strike="noStrike" cap="none" normalizeH="0" baseline="0" dirty="0">
                          <a:ln>
                            <a:noFill/>
                          </a:ln>
                          <a:solidFill>
                            <a:schemeClr val="tx1"/>
                          </a:solidFill>
                          <a:effectLst/>
                          <a:latin typeface="Calibri" pitchFamily="34" charset="0"/>
                          <a:cs typeface="Calibri" pitchFamily="34" charset="0"/>
                        </a:rPr>
                        <a:t>In progress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337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Build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09/21/20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11/24/20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GB" sz="1100" b="0" i="0" u="none" strike="noStrike" cap="none" normalizeH="0" baseline="0" dirty="0">
                          <a:ln>
                            <a:noFill/>
                          </a:ln>
                          <a:solidFill>
                            <a:schemeClr val="tx1"/>
                          </a:solidFill>
                          <a:effectLst/>
                          <a:latin typeface="Calibri" pitchFamily="34" charset="0"/>
                          <a:cs typeface="Calibri" pitchFamily="34" charset="0"/>
                        </a:rPr>
                        <a:t>Scheduled</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437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Test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11/24/20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12/22/20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GB" sz="1100" b="0" i="0" u="none" strike="noStrike" cap="none" normalizeH="0" baseline="0" dirty="0">
                          <a:ln>
                            <a:noFill/>
                          </a:ln>
                          <a:solidFill>
                            <a:schemeClr val="tx1"/>
                          </a:solidFill>
                          <a:effectLst/>
                          <a:latin typeface="Calibri" pitchFamily="34" charset="0"/>
                          <a:cs typeface="Calibri" pitchFamily="34" charset="0"/>
                        </a:rPr>
                        <a:t>Scheduled</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437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Delivery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12/24/20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01/07/21</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GB" sz="1100" b="0" i="0" u="none" strike="noStrike" cap="none" normalizeH="0" baseline="0" dirty="0">
                          <a:ln>
                            <a:noFill/>
                          </a:ln>
                          <a:solidFill>
                            <a:schemeClr val="tx1"/>
                          </a:solidFill>
                          <a:effectLst/>
                          <a:latin typeface="Calibri" pitchFamily="34" charset="0"/>
                          <a:cs typeface="Calibri" pitchFamily="34" charset="0"/>
                        </a:rPr>
                        <a:t>Scheduled</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59933278"/>
                  </a:ext>
                </a:extLst>
              </a:tr>
            </a:tbl>
          </a:graphicData>
        </a:graphic>
      </p:graphicFrame>
      <p:graphicFrame>
        <p:nvGraphicFramePr>
          <p:cNvPr id="41" name="Group 753"/>
          <p:cNvGraphicFramePr>
            <a:graphicFrameLocks noGrp="1"/>
          </p:cNvGraphicFramePr>
          <p:nvPr>
            <p:extLst>
              <p:ext uri="{D42A27DB-BD31-4B8C-83A1-F6EECF244321}">
                <p14:modId xmlns:p14="http://schemas.microsoft.com/office/powerpoint/2010/main" val="1946759975"/>
              </p:ext>
            </p:extLst>
          </p:nvPr>
        </p:nvGraphicFramePr>
        <p:xfrm>
          <a:off x="251520" y="1052736"/>
          <a:ext cx="4303834" cy="2562739"/>
        </p:xfrm>
        <a:graphic>
          <a:graphicData uri="http://schemas.openxmlformats.org/drawingml/2006/table">
            <a:tbl>
              <a:tblPr/>
              <a:tblGrid>
                <a:gridCol w="4303834">
                  <a:extLst>
                    <a:ext uri="{9D8B030D-6E8A-4147-A177-3AD203B41FA5}">
                      <a16:colId xmlns:a16="http://schemas.microsoft.com/office/drawing/2014/main" val="20000"/>
                    </a:ext>
                  </a:extLst>
                </a:gridCol>
              </a:tblGrid>
              <a:tr h="264876">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200" b="1" i="0" u="none" strike="noStrike" cap="none" normalizeH="0" baseline="0" dirty="0">
                          <a:ln>
                            <a:noFill/>
                          </a:ln>
                          <a:solidFill>
                            <a:schemeClr val="bg1"/>
                          </a:solidFill>
                          <a:effectLst/>
                          <a:latin typeface="Calibri" pitchFamily="34" charset="0"/>
                          <a:cs typeface="Calibri" pitchFamily="34" charset="0"/>
                        </a:rPr>
                        <a:t>Key accomplishments through the end of the analysis phase</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290147">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200" b="0" i="0" u="none" strike="noStrike" kern="1200" cap="none" normalizeH="0" baseline="0" dirty="0">
                          <a:ln>
                            <a:noFill/>
                          </a:ln>
                          <a:solidFill>
                            <a:schemeClr val="tx1"/>
                          </a:solidFill>
                          <a:effectLst/>
                          <a:latin typeface="Calibri" pitchFamily="34" charset="0"/>
                          <a:ea typeface="+mn-ea"/>
                          <a:cs typeface="Calibri" pitchFamily="34" charset="0"/>
                        </a:rPr>
                        <a:t>Completed all tasks for planning, layout and prototyping, content integration, and content preparation for the analysis phase</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200" b="0" i="0" u="none" strike="noStrike" kern="1200" cap="none" normalizeH="0" baseline="0" dirty="0">
                          <a:ln>
                            <a:noFill/>
                          </a:ln>
                          <a:solidFill>
                            <a:schemeClr val="tx1"/>
                          </a:solidFill>
                          <a:effectLst/>
                          <a:latin typeface="Calibri" pitchFamily="34" charset="0"/>
                          <a:ea typeface="+mn-ea"/>
                          <a:cs typeface="Calibri" pitchFamily="34" charset="0"/>
                        </a:rPr>
                        <a:t>Project 14% complete overall</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200" b="0" i="0" u="none" strike="noStrike" kern="1200" cap="none" normalizeH="0" baseline="0" dirty="0">
                          <a:ln>
                            <a:noFill/>
                          </a:ln>
                          <a:solidFill>
                            <a:schemeClr val="tx1"/>
                          </a:solidFill>
                          <a:effectLst/>
                          <a:latin typeface="Calibri" pitchFamily="34" charset="0"/>
                          <a:ea typeface="+mn-ea"/>
                          <a:cs typeface="Calibri" pitchFamily="34" charset="0"/>
                        </a:rPr>
                        <a:t>Resource hours were less  than planned</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2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2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2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2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2" name="Group 758"/>
          <p:cNvGraphicFramePr>
            <a:graphicFrameLocks noGrp="1"/>
          </p:cNvGraphicFramePr>
          <p:nvPr>
            <p:extLst>
              <p:ext uri="{D42A27DB-BD31-4B8C-83A1-F6EECF244321}">
                <p14:modId xmlns:p14="http://schemas.microsoft.com/office/powerpoint/2010/main" val="1544173590"/>
              </p:ext>
            </p:extLst>
          </p:nvPr>
        </p:nvGraphicFramePr>
        <p:xfrm>
          <a:off x="251520" y="3726184"/>
          <a:ext cx="4305300" cy="1523592"/>
        </p:xfrm>
        <a:graphic>
          <a:graphicData uri="http://schemas.openxmlformats.org/drawingml/2006/table">
            <a:tbl>
              <a:tblPr/>
              <a:tblGrid>
                <a:gridCol w="4305300">
                  <a:extLst>
                    <a:ext uri="{9D8B030D-6E8A-4147-A177-3AD203B41FA5}">
                      <a16:colId xmlns:a16="http://schemas.microsoft.com/office/drawing/2014/main" val="20000"/>
                    </a:ext>
                  </a:extLst>
                </a:gridCol>
              </a:tblGrid>
              <a:tr h="17530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Key actions planned for the next phase (design) &amp; Resources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kern="1200" cap="none" normalizeH="0" baseline="0" dirty="0">
                          <a:ln>
                            <a:noFill/>
                          </a:ln>
                          <a:solidFill>
                            <a:schemeClr val="tx1"/>
                          </a:solidFill>
                          <a:effectLst/>
                          <a:latin typeface="Calibri" pitchFamily="34" charset="0"/>
                          <a:ea typeface="+mn-ea"/>
                          <a:cs typeface="Calibri" pitchFamily="34" charset="0"/>
                        </a:rPr>
                        <a:t>Design Logo</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kern="1200" cap="none" normalizeH="0" baseline="0" dirty="0">
                          <a:ln>
                            <a:noFill/>
                          </a:ln>
                          <a:solidFill>
                            <a:schemeClr val="tx1"/>
                          </a:solidFill>
                          <a:effectLst/>
                          <a:latin typeface="Calibri" pitchFamily="34" charset="0"/>
                          <a:ea typeface="+mn-ea"/>
                          <a:cs typeface="Calibri" pitchFamily="34" charset="0"/>
                        </a:rPr>
                        <a:t>Design homepage with links</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kern="1200" cap="none" normalizeH="0" baseline="0" dirty="0">
                          <a:ln>
                            <a:noFill/>
                          </a:ln>
                          <a:solidFill>
                            <a:schemeClr val="tx1"/>
                          </a:solidFill>
                          <a:effectLst/>
                          <a:latin typeface="Calibri" pitchFamily="34" charset="0"/>
                          <a:ea typeface="+mn-ea"/>
                          <a:cs typeface="Calibri" pitchFamily="34" charset="0"/>
                        </a:rPr>
                        <a:t>Design the Navigation bar with JavaScript</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kern="1200" cap="none" normalizeH="0" baseline="0" dirty="0">
                          <a:ln>
                            <a:noFill/>
                          </a:ln>
                          <a:solidFill>
                            <a:schemeClr val="tx1"/>
                          </a:solidFill>
                          <a:effectLst/>
                          <a:latin typeface="Calibri" pitchFamily="34" charset="0"/>
                          <a:ea typeface="+mn-ea"/>
                          <a:cs typeface="Calibri" pitchFamily="34" charset="0"/>
                        </a:rPr>
                        <a:t>Design the Prototype Completion for Build </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kern="1200" cap="none" normalizeH="0" baseline="0" dirty="0">
                          <a:ln>
                            <a:noFill/>
                          </a:ln>
                          <a:solidFill>
                            <a:schemeClr val="tx1"/>
                          </a:solidFill>
                          <a:effectLst/>
                          <a:latin typeface="Calibri" pitchFamily="34" charset="0"/>
                          <a:ea typeface="+mn-ea"/>
                          <a:cs typeface="Calibri" pitchFamily="34" charset="0"/>
                        </a:rPr>
                        <a:t>Resources (Software + Applications, Fonts, Colors)</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1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3" name="Group 758"/>
          <p:cNvGraphicFramePr>
            <a:graphicFrameLocks noGrp="1"/>
          </p:cNvGraphicFramePr>
          <p:nvPr>
            <p:extLst>
              <p:ext uri="{D42A27DB-BD31-4B8C-83A1-F6EECF244321}">
                <p14:modId xmlns:p14="http://schemas.microsoft.com/office/powerpoint/2010/main" val="1592172121"/>
              </p:ext>
            </p:extLst>
          </p:nvPr>
        </p:nvGraphicFramePr>
        <p:xfrm>
          <a:off x="251520" y="5116920"/>
          <a:ext cx="4286924" cy="1480432"/>
        </p:xfrm>
        <a:graphic>
          <a:graphicData uri="http://schemas.openxmlformats.org/drawingml/2006/table">
            <a:tbl>
              <a:tblPr/>
              <a:tblGrid>
                <a:gridCol w="4286924">
                  <a:extLst>
                    <a:ext uri="{9D8B030D-6E8A-4147-A177-3AD203B41FA5}">
                      <a16:colId xmlns:a16="http://schemas.microsoft.com/office/drawing/2014/main" val="20000"/>
                    </a:ext>
                  </a:extLst>
                </a:gridCol>
              </a:tblGrid>
              <a:tr h="175371">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Total hours expected and Completion dates (design)</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221556">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Design phase total planned hours  are 455</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Design phase 08/17/20 - 09/21/20</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465151711"/>
              </p:ext>
            </p:extLst>
          </p:nvPr>
        </p:nvGraphicFramePr>
        <p:xfrm>
          <a:off x="4686082" y="4752536"/>
          <a:ext cx="4445903" cy="1823067"/>
        </p:xfrm>
        <a:graphic>
          <a:graphicData uri="http://schemas.openxmlformats.org/drawingml/2006/table">
            <a:tbl>
              <a:tblPr/>
              <a:tblGrid>
                <a:gridCol w="2291953">
                  <a:extLst>
                    <a:ext uri="{9D8B030D-6E8A-4147-A177-3AD203B41FA5}">
                      <a16:colId xmlns:a16="http://schemas.microsoft.com/office/drawing/2014/main" val="20000"/>
                    </a:ext>
                  </a:extLst>
                </a:gridCol>
                <a:gridCol w="2153950">
                  <a:extLst>
                    <a:ext uri="{9D8B030D-6E8A-4147-A177-3AD203B41FA5}">
                      <a16:colId xmlns:a16="http://schemas.microsoft.com/office/drawing/2014/main" val="20001"/>
                    </a:ext>
                  </a:extLst>
                </a:gridCol>
              </a:tblGrid>
              <a:tr h="735766">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Cost trends against planned budget </a:t>
                      </a:r>
                    </a:p>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Budgeted hours used to date (hours/cost)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1" i="0" u="none" strike="noStrike" cap="none" normalizeH="0" baseline="0" dirty="0">
                          <a:ln>
                            <a:noFill/>
                          </a:ln>
                          <a:solidFill>
                            <a:schemeClr val="bg1"/>
                          </a:solidFill>
                          <a:effectLst/>
                          <a:latin typeface="Calibri" pitchFamily="34" charset="0"/>
                          <a:cs typeface="Calibri" pitchFamily="34" charset="0"/>
                        </a:rPr>
                        <a:t>Budgeted hours needed for project completion (hours/ cost)</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7746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Analysis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100" b="0" i="0" u="none" strike="noStrike" cap="none" normalizeH="0" baseline="0" dirty="0">
                          <a:ln>
                            <a:noFill/>
                          </a:ln>
                          <a:solidFill>
                            <a:schemeClr val="tx1"/>
                          </a:solidFill>
                          <a:effectLst/>
                          <a:latin typeface="Calbri"/>
                        </a:rPr>
                        <a:t>Design   (455 hr/ $25,970.00)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46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100" b="0" i="0" u="none" strike="noStrike" cap="none" normalizeH="0" baseline="0" dirty="0">
                          <a:ln>
                            <a:noFill/>
                          </a:ln>
                          <a:solidFill>
                            <a:schemeClr val="tx1"/>
                          </a:solidFill>
                          <a:effectLst/>
                          <a:latin typeface="Calibri" pitchFamily="34" charset="0"/>
                          <a:cs typeface="Calibri" pitchFamily="34" charset="0"/>
                        </a:rPr>
                        <a:t>Hours    264/275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0" i="0" u="none" strike="noStrike" cap="none" normalizeH="0" baseline="0" dirty="0">
                          <a:ln>
                            <a:noFill/>
                          </a:ln>
                          <a:solidFill>
                            <a:schemeClr val="tx1"/>
                          </a:solidFill>
                          <a:effectLst/>
                          <a:latin typeface="Calbri"/>
                        </a:rPr>
                        <a:t>Build  (700 hr/ $41,320.00)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897">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0" i="0" u="none" strike="noStrike" cap="none" normalizeH="0" baseline="0" dirty="0">
                          <a:ln>
                            <a:noFill/>
                          </a:ln>
                          <a:solidFill>
                            <a:schemeClr val="tx1"/>
                          </a:solidFill>
                          <a:effectLst/>
                          <a:latin typeface="Calibri" pitchFamily="34" charset="0"/>
                          <a:cs typeface="Calibri" pitchFamily="34" charset="0"/>
                        </a:rPr>
                        <a:t>Cost      $ 14,866.00 / $15,595.00</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0" i="0" u="none" strike="noStrike" cap="none" normalizeH="0" baseline="0" dirty="0">
                          <a:ln>
                            <a:noFill/>
                          </a:ln>
                          <a:solidFill>
                            <a:schemeClr val="tx1"/>
                          </a:solidFill>
                          <a:effectLst/>
                          <a:latin typeface="Calbri"/>
                        </a:rPr>
                        <a:t>Test (260 hr/ $15,425.00)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1609">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1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100" b="0" i="0" u="none" strike="noStrike" cap="none" normalizeH="0" baseline="0" dirty="0">
                          <a:ln>
                            <a:noFill/>
                          </a:ln>
                          <a:solidFill>
                            <a:schemeClr val="tx1"/>
                          </a:solidFill>
                          <a:effectLst/>
                          <a:latin typeface="Calbri"/>
                        </a:rPr>
                        <a:t>Delivery (120 hr / $ 7,120.00)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DDD3-0312-4C9E-A3D5-680C56509C62}"/>
              </a:ext>
            </a:extLst>
          </p:cNvPr>
          <p:cNvSpPr>
            <a:spLocks noGrp="1"/>
          </p:cNvSpPr>
          <p:nvPr>
            <p:ph type="title"/>
          </p:nvPr>
        </p:nvSpPr>
        <p:spPr>
          <a:xfrm>
            <a:off x="1475656" y="397470"/>
            <a:ext cx="6377940" cy="1293028"/>
          </a:xfrm>
        </p:spPr>
        <p:txBody>
          <a:bodyPr/>
          <a:lstStyle/>
          <a:p>
            <a:pPr algn="ctr"/>
            <a:r>
              <a:rPr lang="en-US" dirty="0">
                <a:latin typeface="Calbri"/>
              </a:rPr>
              <a:t>Critical Path</a:t>
            </a:r>
          </a:p>
        </p:txBody>
      </p:sp>
      <p:sp>
        <p:nvSpPr>
          <p:cNvPr id="4" name="Slide Number Placeholder 3">
            <a:extLst>
              <a:ext uri="{FF2B5EF4-FFF2-40B4-BE49-F238E27FC236}">
                <a16:creationId xmlns:a16="http://schemas.microsoft.com/office/drawing/2014/main" id="{497A033D-7728-47B3-B059-5E5CF1F26D19}"/>
              </a:ext>
            </a:extLst>
          </p:cNvPr>
          <p:cNvSpPr>
            <a:spLocks noGrp="1"/>
          </p:cNvSpPr>
          <p:nvPr>
            <p:ph type="sldNum" sz="quarter" idx="12"/>
          </p:nvPr>
        </p:nvSpPr>
        <p:spPr/>
        <p:txBody>
          <a:bodyPr/>
          <a:lstStyle/>
          <a:p>
            <a:pPr>
              <a:defRPr/>
            </a:pPr>
            <a:fld id="{F5E9AB20-DD9B-4BB9-8F82-5D84E050103E}" type="slidenum">
              <a:rPr lang="en-US" smtClean="0">
                <a:solidFill>
                  <a:srgbClr val="000000"/>
                </a:solidFill>
              </a:rPr>
              <a:pPr>
                <a:defRPr/>
              </a:pPr>
              <a:t>4</a:t>
            </a:fld>
            <a:endParaRPr lang="en-US" dirty="0">
              <a:solidFill>
                <a:srgbClr val="000000"/>
              </a:solidFill>
            </a:endParaRPr>
          </a:p>
        </p:txBody>
      </p:sp>
      <p:sp>
        <p:nvSpPr>
          <p:cNvPr id="7" name="Rectangle 6">
            <a:extLst>
              <a:ext uri="{FF2B5EF4-FFF2-40B4-BE49-F238E27FC236}">
                <a16:creationId xmlns:a16="http://schemas.microsoft.com/office/drawing/2014/main" id="{E0893EA1-5920-4486-B47F-0189B6C01716}"/>
              </a:ext>
            </a:extLst>
          </p:cNvPr>
          <p:cNvSpPr/>
          <p:nvPr/>
        </p:nvSpPr>
        <p:spPr>
          <a:xfrm>
            <a:off x="911609" y="3546985"/>
            <a:ext cx="7506033" cy="75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D735E03-03BD-482D-8553-274E857E2AF3}"/>
              </a:ext>
            </a:extLst>
          </p:cNvPr>
          <p:cNvSpPr/>
          <p:nvPr/>
        </p:nvSpPr>
        <p:spPr>
          <a:xfrm>
            <a:off x="1109330" y="3620420"/>
            <a:ext cx="2058513" cy="590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Prior </a:t>
            </a:r>
            <a:r>
              <a:rPr lang="en-US" dirty="0">
                <a:solidFill>
                  <a:schemeClr val="tx1"/>
                </a:solidFill>
                <a:latin typeface="Calbri"/>
              </a:rPr>
              <a:t>Period</a:t>
            </a:r>
          </a:p>
        </p:txBody>
      </p:sp>
      <p:sp>
        <p:nvSpPr>
          <p:cNvPr id="9" name="Rectangle 8">
            <a:extLst>
              <a:ext uri="{FF2B5EF4-FFF2-40B4-BE49-F238E27FC236}">
                <a16:creationId xmlns:a16="http://schemas.microsoft.com/office/drawing/2014/main" id="{01196899-1FB1-40CB-ADD8-A7508BDA46C8}"/>
              </a:ext>
            </a:extLst>
          </p:cNvPr>
          <p:cNvSpPr/>
          <p:nvPr/>
        </p:nvSpPr>
        <p:spPr>
          <a:xfrm>
            <a:off x="3175195" y="3618750"/>
            <a:ext cx="1440496" cy="57101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t>
            </a:r>
            <a:r>
              <a:rPr lang="en-US" dirty="0">
                <a:solidFill>
                  <a:schemeClr val="tx1"/>
                </a:solidFill>
                <a:latin typeface="Calbri"/>
              </a:rPr>
              <a:t>Period</a:t>
            </a:r>
          </a:p>
        </p:txBody>
      </p:sp>
      <p:sp>
        <p:nvSpPr>
          <p:cNvPr id="10" name="Rectangle 9">
            <a:extLst>
              <a:ext uri="{FF2B5EF4-FFF2-40B4-BE49-F238E27FC236}">
                <a16:creationId xmlns:a16="http://schemas.microsoft.com/office/drawing/2014/main" id="{7C0FDA49-ABB5-4C55-ACC9-0E6E915F1A6E}"/>
              </a:ext>
            </a:extLst>
          </p:cNvPr>
          <p:cNvSpPr/>
          <p:nvPr/>
        </p:nvSpPr>
        <p:spPr>
          <a:xfrm>
            <a:off x="4599156" y="3620420"/>
            <a:ext cx="1773044" cy="56263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latin typeface="Calbri"/>
              </a:rPr>
              <a:t>Next</a:t>
            </a:r>
            <a:r>
              <a:rPr lang="en-US" dirty="0"/>
              <a:t> Period</a:t>
            </a:r>
          </a:p>
        </p:txBody>
      </p:sp>
      <p:sp>
        <p:nvSpPr>
          <p:cNvPr id="11" name="Multiplication Sign 10">
            <a:extLst>
              <a:ext uri="{FF2B5EF4-FFF2-40B4-BE49-F238E27FC236}">
                <a16:creationId xmlns:a16="http://schemas.microsoft.com/office/drawing/2014/main" id="{42F256C7-AF8E-4B23-86E6-73A3176F7123}"/>
              </a:ext>
            </a:extLst>
          </p:cNvPr>
          <p:cNvSpPr/>
          <p:nvPr/>
        </p:nvSpPr>
        <p:spPr>
          <a:xfrm>
            <a:off x="8417642" y="2944102"/>
            <a:ext cx="537005" cy="41592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FF5529-D32F-4D54-9D5A-ACB5651DCB6B}"/>
              </a:ext>
            </a:extLst>
          </p:cNvPr>
          <p:cNvSpPr/>
          <p:nvPr/>
        </p:nvSpPr>
        <p:spPr>
          <a:xfrm>
            <a:off x="5211313" y="2151787"/>
            <a:ext cx="1485011" cy="75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albri"/>
              </a:rPr>
              <a:t>Executive Assistance Needed</a:t>
            </a:r>
          </a:p>
        </p:txBody>
      </p:sp>
      <p:cxnSp>
        <p:nvCxnSpPr>
          <p:cNvPr id="14" name="Straight Connector 13">
            <a:extLst>
              <a:ext uri="{FF2B5EF4-FFF2-40B4-BE49-F238E27FC236}">
                <a16:creationId xmlns:a16="http://schemas.microsoft.com/office/drawing/2014/main" id="{A4CEF4D1-249A-4478-BEC1-90F7683DADB6}"/>
              </a:ext>
            </a:extLst>
          </p:cNvPr>
          <p:cNvCxnSpPr>
            <a:cxnSpLocks/>
          </p:cNvCxnSpPr>
          <p:nvPr/>
        </p:nvCxnSpPr>
        <p:spPr>
          <a:xfrm flipH="1">
            <a:off x="5868144" y="2925989"/>
            <a:ext cx="1" cy="5826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B71FAC9B-7608-4900-A9CF-69AE8537E57B}"/>
              </a:ext>
            </a:extLst>
          </p:cNvPr>
          <p:cNvSpPr/>
          <p:nvPr/>
        </p:nvSpPr>
        <p:spPr>
          <a:xfrm rot="5400000">
            <a:off x="1900234" y="2269404"/>
            <a:ext cx="368691" cy="19505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Left Brace 16">
            <a:extLst>
              <a:ext uri="{FF2B5EF4-FFF2-40B4-BE49-F238E27FC236}">
                <a16:creationId xmlns:a16="http://schemas.microsoft.com/office/drawing/2014/main" id="{88E8DE7B-BE1C-4695-B640-043D5F3B28A9}"/>
              </a:ext>
            </a:extLst>
          </p:cNvPr>
          <p:cNvSpPr/>
          <p:nvPr/>
        </p:nvSpPr>
        <p:spPr>
          <a:xfrm rot="5400000" flipV="1">
            <a:off x="3127516" y="2992628"/>
            <a:ext cx="368690" cy="504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09E7EB25-1129-4DD0-9FEF-C57073BCDF12}"/>
              </a:ext>
            </a:extLst>
          </p:cNvPr>
          <p:cNvSpPr txBox="1"/>
          <p:nvPr/>
        </p:nvSpPr>
        <p:spPr>
          <a:xfrm>
            <a:off x="1475657" y="2819956"/>
            <a:ext cx="1224136" cy="261610"/>
          </a:xfrm>
          <a:prstGeom prst="rect">
            <a:avLst/>
          </a:prstGeom>
          <a:noFill/>
        </p:spPr>
        <p:txBody>
          <a:bodyPr wrap="square" rtlCol="0">
            <a:spAutoFit/>
          </a:bodyPr>
          <a:lstStyle/>
          <a:p>
            <a:r>
              <a:rPr lang="en-US" sz="1100" dirty="0">
                <a:latin typeface="Calbri"/>
              </a:rPr>
              <a:t>Objective 1 Met</a:t>
            </a:r>
          </a:p>
        </p:txBody>
      </p:sp>
      <p:sp>
        <p:nvSpPr>
          <p:cNvPr id="19" name="TextBox 18">
            <a:extLst>
              <a:ext uri="{FF2B5EF4-FFF2-40B4-BE49-F238E27FC236}">
                <a16:creationId xmlns:a16="http://schemas.microsoft.com/office/drawing/2014/main" id="{5401E661-450D-480C-8FC6-1B6BEADB8EDC}"/>
              </a:ext>
            </a:extLst>
          </p:cNvPr>
          <p:cNvSpPr txBox="1"/>
          <p:nvPr/>
        </p:nvSpPr>
        <p:spPr>
          <a:xfrm>
            <a:off x="2716991" y="2809328"/>
            <a:ext cx="1224136" cy="261610"/>
          </a:xfrm>
          <a:prstGeom prst="rect">
            <a:avLst/>
          </a:prstGeom>
          <a:noFill/>
        </p:spPr>
        <p:txBody>
          <a:bodyPr wrap="square" rtlCol="0">
            <a:spAutoFit/>
          </a:bodyPr>
          <a:lstStyle/>
          <a:p>
            <a:r>
              <a:rPr lang="en-US" sz="1100" dirty="0">
                <a:latin typeface="Calbri"/>
              </a:rPr>
              <a:t>Objective 2 Met</a:t>
            </a:r>
          </a:p>
        </p:txBody>
      </p:sp>
      <p:sp>
        <p:nvSpPr>
          <p:cNvPr id="20" name="Flowchart: Alternate Process 19">
            <a:extLst>
              <a:ext uri="{FF2B5EF4-FFF2-40B4-BE49-F238E27FC236}">
                <a16:creationId xmlns:a16="http://schemas.microsoft.com/office/drawing/2014/main" id="{49789728-681A-47AE-9BC3-A9641E6838DE}"/>
              </a:ext>
            </a:extLst>
          </p:cNvPr>
          <p:cNvSpPr/>
          <p:nvPr/>
        </p:nvSpPr>
        <p:spPr>
          <a:xfrm>
            <a:off x="1007766" y="5609610"/>
            <a:ext cx="1456551" cy="122413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lbri"/>
              </a:rPr>
              <a:t>Project Assumptions</a:t>
            </a:r>
          </a:p>
          <a:p>
            <a:pPr algn="ctr"/>
            <a:endParaRPr lang="en-US" sz="1100" dirty="0">
              <a:latin typeface="Calbri"/>
            </a:endParaRPr>
          </a:p>
          <a:p>
            <a:pPr algn="ctr"/>
            <a:endParaRPr lang="en-US" sz="1100" dirty="0">
              <a:latin typeface="Calbri"/>
            </a:endParaRPr>
          </a:p>
          <a:p>
            <a:pPr marL="171450" indent="-171450" algn="ctr">
              <a:buFont typeface="Arial" panose="020B0604020202020204" pitchFamily="34" charset="0"/>
              <a:buChar char="•"/>
            </a:pPr>
            <a:r>
              <a:rPr lang="en-US" sz="1100" dirty="0">
                <a:latin typeface="Calbri"/>
              </a:rPr>
              <a:t>None this period</a:t>
            </a:r>
          </a:p>
          <a:p>
            <a:pPr marL="171450" indent="-171450" algn="ctr">
              <a:buFont typeface="Arial" panose="020B0604020202020204" pitchFamily="34" charset="0"/>
              <a:buChar char="•"/>
            </a:pPr>
            <a:endParaRPr lang="en-US" sz="1100" dirty="0">
              <a:latin typeface="Calbri"/>
            </a:endParaRPr>
          </a:p>
        </p:txBody>
      </p:sp>
      <p:sp>
        <p:nvSpPr>
          <p:cNvPr id="21" name="Flowchart: Alternate Process 20">
            <a:extLst>
              <a:ext uri="{FF2B5EF4-FFF2-40B4-BE49-F238E27FC236}">
                <a16:creationId xmlns:a16="http://schemas.microsoft.com/office/drawing/2014/main" id="{EF4D6012-3D4D-4B25-B36A-77E7E613447A}"/>
              </a:ext>
            </a:extLst>
          </p:cNvPr>
          <p:cNvSpPr/>
          <p:nvPr/>
        </p:nvSpPr>
        <p:spPr>
          <a:xfrm>
            <a:off x="2619986" y="5633864"/>
            <a:ext cx="1456551" cy="122413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lbri"/>
              </a:rPr>
              <a:t>Project Constraints</a:t>
            </a:r>
          </a:p>
          <a:p>
            <a:pPr algn="ctr"/>
            <a:endParaRPr lang="en-US" sz="1100" dirty="0">
              <a:latin typeface="Calbri"/>
            </a:endParaRPr>
          </a:p>
          <a:p>
            <a:pPr algn="ctr"/>
            <a:endParaRPr lang="en-US" sz="1100" dirty="0">
              <a:latin typeface="Calbri"/>
            </a:endParaRPr>
          </a:p>
          <a:p>
            <a:pPr marL="171450" indent="-171450" algn="ctr">
              <a:buFont typeface="Arial" panose="020B0604020202020204" pitchFamily="34" charset="0"/>
              <a:buChar char="•"/>
            </a:pPr>
            <a:r>
              <a:rPr lang="en-US" sz="1100" dirty="0">
                <a:latin typeface="Calbri"/>
              </a:rPr>
              <a:t>None this period</a:t>
            </a:r>
          </a:p>
        </p:txBody>
      </p:sp>
      <p:sp>
        <p:nvSpPr>
          <p:cNvPr id="22" name="Flowchart: Alternate Process 21">
            <a:extLst>
              <a:ext uri="{FF2B5EF4-FFF2-40B4-BE49-F238E27FC236}">
                <a16:creationId xmlns:a16="http://schemas.microsoft.com/office/drawing/2014/main" id="{255A293C-0F44-4569-ABB6-111EE8BD44F4}"/>
              </a:ext>
            </a:extLst>
          </p:cNvPr>
          <p:cNvSpPr/>
          <p:nvPr/>
        </p:nvSpPr>
        <p:spPr>
          <a:xfrm>
            <a:off x="4324684" y="5608922"/>
            <a:ext cx="1543460" cy="12241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Calbri"/>
              </a:rPr>
              <a:t>Project Staffing</a:t>
            </a:r>
          </a:p>
          <a:p>
            <a:pPr algn="ctr"/>
            <a:endParaRPr lang="en-US" sz="1100" dirty="0">
              <a:latin typeface="Calbri"/>
            </a:endParaRPr>
          </a:p>
          <a:p>
            <a:pPr marL="171450" indent="-171450" algn="ctr">
              <a:buFont typeface="Arial" panose="020B0604020202020204" pitchFamily="34" charset="0"/>
              <a:buChar char="•"/>
            </a:pPr>
            <a:r>
              <a:rPr lang="en-US" sz="1100" dirty="0">
                <a:latin typeface="Calbri"/>
              </a:rPr>
              <a:t>No change</a:t>
            </a:r>
          </a:p>
          <a:p>
            <a:pPr marL="171450" indent="-171450" algn="ctr">
              <a:buFont typeface="Arial" panose="020B0604020202020204" pitchFamily="34" charset="0"/>
              <a:buChar char="•"/>
            </a:pPr>
            <a:r>
              <a:rPr lang="en-US" sz="1100" dirty="0">
                <a:latin typeface="Calbri"/>
              </a:rPr>
              <a:t>No executive assistance this period</a:t>
            </a:r>
          </a:p>
        </p:txBody>
      </p:sp>
      <p:sp>
        <p:nvSpPr>
          <p:cNvPr id="23" name="Flowchart: Alternate Process 22">
            <a:extLst>
              <a:ext uri="{FF2B5EF4-FFF2-40B4-BE49-F238E27FC236}">
                <a16:creationId xmlns:a16="http://schemas.microsoft.com/office/drawing/2014/main" id="{C483B4D3-F336-4C20-8AAD-18A66B5E0299}"/>
              </a:ext>
            </a:extLst>
          </p:cNvPr>
          <p:cNvSpPr/>
          <p:nvPr/>
        </p:nvSpPr>
        <p:spPr>
          <a:xfrm>
            <a:off x="6121699" y="5548804"/>
            <a:ext cx="1624892" cy="130919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Calbri"/>
              </a:rPr>
              <a:t>Project success criteria</a:t>
            </a:r>
          </a:p>
          <a:p>
            <a:endParaRPr lang="en-US" sz="1100" dirty="0">
              <a:latin typeface="Calbri"/>
            </a:endParaRPr>
          </a:p>
          <a:p>
            <a:pPr marL="171450" indent="-171450">
              <a:buFont typeface="Arial" panose="020B0604020202020204" pitchFamily="34" charset="0"/>
              <a:buChar char="•"/>
            </a:pPr>
            <a:r>
              <a:rPr lang="en-US" sz="1100" dirty="0">
                <a:latin typeface="Calbri"/>
              </a:rPr>
              <a:t>Effectively complete Analysis phase </a:t>
            </a:r>
          </a:p>
          <a:p>
            <a:pPr marL="171450" indent="-171450">
              <a:buFont typeface="Arial" panose="020B0604020202020204" pitchFamily="34" charset="0"/>
              <a:buChar char="•"/>
            </a:pPr>
            <a:r>
              <a:rPr lang="en-US" sz="1100" dirty="0">
                <a:latin typeface="Calbri"/>
              </a:rPr>
              <a:t>Start design phase</a:t>
            </a:r>
          </a:p>
          <a:p>
            <a:pPr marL="171450" indent="-171450" algn="ctr">
              <a:buFont typeface="Arial" panose="020B0604020202020204" pitchFamily="34" charset="0"/>
              <a:buChar char="•"/>
            </a:pPr>
            <a:endParaRPr lang="en-US" sz="1100" dirty="0">
              <a:latin typeface="Calbri"/>
            </a:endParaRPr>
          </a:p>
        </p:txBody>
      </p:sp>
      <p:pic>
        <p:nvPicPr>
          <p:cNvPr id="28" name="Picture 27" descr="A picture containing logo&#10;&#10;Description automatically generated">
            <a:extLst>
              <a:ext uri="{FF2B5EF4-FFF2-40B4-BE49-F238E27FC236}">
                <a16:creationId xmlns:a16="http://schemas.microsoft.com/office/drawing/2014/main" id="{306742A6-784A-4D4D-A34B-217BD7482C9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7030961" y="2831424"/>
            <a:ext cx="726319" cy="582666"/>
          </a:xfrm>
          <a:prstGeom prst="rect">
            <a:avLst/>
          </a:prstGeom>
        </p:spPr>
      </p:pic>
      <p:pic>
        <p:nvPicPr>
          <p:cNvPr id="32" name="Picture 31" descr="Icon&#10;&#10;Description automatically generated">
            <a:extLst>
              <a:ext uri="{FF2B5EF4-FFF2-40B4-BE49-F238E27FC236}">
                <a16:creationId xmlns:a16="http://schemas.microsoft.com/office/drawing/2014/main" id="{5D5262BB-66CD-4D88-B838-CCC5D3C890E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0800000" flipV="1">
            <a:off x="7977286" y="2965866"/>
            <a:ext cx="390229" cy="408581"/>
          </a:xfrm>
          <a:prstGeom prst="rect">
            <a:avLst/>
          </a:prstGeom>
        </p:spPr>
      </p:pic>
      <p:sp>
        <p:nvSpPr>
          <p:cNvPr id="33" name="TextBox 32">
            <a:extLst>
              <a:ext uri="{FF2B5EF4-FFF2-40B4-BE49-F238E27FC236}">
                <a16:creationId xmlns:a16="http://schemas.microsoft.com/office/drawing/2014/main" id="{7D0A172A-C94D-4B76-BA7E-E95C83587798}"/>
              </a:ext>
            </a:extLst>
          </p:cNvPr>
          <p:cNvSpPr txBox="1"/>
          <p:nvPr/>
        </p:nvSpPr>
        <p:spPr>
          <a:xfrm flipV="1">
            <a:off x="7661921" y="10855115"/>
            <a:ext cx="95866" cy="6463308"/>
          </a:xfrm>
          <a:prstGeom prst="rect">
            <a:avLst/>
          </a:prstGeom>
          <a:noFill/>
        </p:spPr>
        <p:txBody>
          <a:bodyPr wrap="square" rtlCol="0">
            <a:spAutoFit/>
          </a:bodyPr>
          <a:lstStyle/>
          <a:p>
            <a:r>
              <a:rPr lang="en-US" sz="900" dirty="0">
                <a:hlinkClick r:id="rId6" tooltip="http://commons.wikimedia.org/wiki/file:pictograms-nps-misc-camera.svg"/>
              </a:rPr>
              <a:t>This Photo</a:t>
            </a:r>
            <a:r>
              <a:rPr lang="en-US" sz="900" dirty="0"/>
              <a:t> by Unknown Author is licensed under </a:t>
            </a:r>
            <a:r>
              <a:rPr lang="en-US" sz="900" dirty="0">
                <a:hlinkClick r:id="rId7" tooltip="https://creativecommons.org/licenses/by-sa/3.0/"/>
              </a:rPr>
              <a:t>CC BY-SA</a:t>
            </a:r>
            <a:endParaRPr lang="en-US" sz="900" dirty="0"/>
          </a:p>
        </p:txBody>
      </p:sp>
      <p:sp>
        <p:nvSpPr>
          <p:cNvPr id="35" name="TextBox 34">
            <a:extLst>
              <a:ext uri="{FF2B5EF4-FFF2-40B4-BE49-F238E27FC236}">
                <a16:creationId xmlns:a16="http://schemas.microsoft.com/office/drawing/2014/main" id="{D90D59EC-BD02-495E-AACF-F57359C5EC00}"/>
              </a:ext>
            </a:extLst>
          </p:cNvPr>
          <p:cNvSpPr txBox="1"/>
          <p:nvPr/>
        </p:nvSpPr>
        <p:spPr>
          <a:xfrm>
            <a:off x="1109331" y="4421952"/>
            <a:ext cx="1510656" cy="600164"/>
          </a:xfrm>
          <a:prstGeom prst="rect">
            <a:avLst/>
          </a:prstGeom>
          <a:noFill/>
        </p:spPr>
        <p:txBody>
          <a:bodyPr wrap="square" rtlCol="0">
            <a:spAutoFit/>
          </a:bodyPr>
          <a:lstStyle/>
          <a:p>
            <a:r>
              <a:rPr lang="en-US" sz="1100" dirty="0">
                <a:latin typeface="Calbri"/>
              </a:rPr>
              <a:t>Milestone  </a:t>
            </a:r>
          </a:p>
          <a:p>
            <a:r>
              <a:rPr lang="en-US" sz="1100" dirty="0">
                <a:latin typeface="Calbri"/>
              </a:rPr>
              <a:t>Analysis  Phase</a:t>
            </a:r>
          </a:p>
          <a:p>
            <a:r>
              <a:rPr lang="en-US" sz="1100" dirty="0">
                <a:latin typeface="Calbri"/>
              </a:rPr>
              <a:t>07/20/20- 08/14/20</a:t>
            </a:r>
          </a:p>
        </p:txBody>
      </p:sp>
      <p:sp>
        <p:nvSpPr>
          <p:cNvPr id="36" name="TextBox 35">
            <a:extLst>
              <a:ext uri="{FF2B5EF4-FFF2-40B4-BE49-F238E27FC236}">
                <a16:creationId xmlns:a16="http://schemas.microsoft.com/office/drawing/2014/main" id="{0D29D73A-8471-4D6E-97AB-C7664F009BE0}"/>
              </a:ext>
            </a:extLst>
          </p:cNvPr>
          <p:cNvSpPr txBox="1"/>
          <p:nvPr/>
        </p:nvSpPr>
        <p:spPr>
          <a:xfrm>
            <a:off x="2835612" y="4389935"/>
            <a:ext cx="1456551" cy="600164"/>
          </a:xfrm>
          <a:prstGeom prst="rect">
            <a:avLst/>
          </a:prstGeom>
          <a:noFill/>
        </p:spPr>
        <p:txBody>
          <a:bodyPr wrap="square" rtlCol="0">
            <a:spAutoFit/>
          </a:bodyPr>
          <a:lstStyle/>
          <a:p>
            <a:r>
              <a:rPr lang="en-US" sz="1100" dirty="0">
                <a:latin typeface="Calbri"/>
              </a:rPr>
              <a:t>Milestone </a:t>
            </a:r>
          </a:p>
          <a:p>
            <a:r>
              <a:rPr lang="en-US" sz="1100" dirty="0">
                <a:latin typeface="Calbri"/>
              </a:rPr>
              <a:t>Design  Phase 08/17/20 – 09/21/20</a:t>
            </a:r>
          </a:p>
        </p:txBody>
      </p:sp>
      <p:sp>
        <p:nvSpPr>
          <p:cNvPr id="37" name="TextBox 36">
            <a:extLst>
              <a:ext uri="{FF2B5EF4-FFF2-40B4-BE49-F238E27FC236}">
                <a16:creationId xmlns:a16="http://schemas.microsoft.com/office/drawing/2014/main" id="{B9FF16B7-ED12-4DE9-9408-C21173BB978B}"/>
              </a:ext>
            </a:extLst>
          </p:cNvPr>
          <p:cNvSpPr txBox="1"/>
          <p:nvPr/>
        </p:nvSpPr>
        <p:spPr>
          <a:xfrm>
            <a:off x="4599156" y="4383953"/>
            <a:ext cx="1361965" cy="769441"/>
          </a:xfrm>
          <a:prstGeom prst="rect">
            <a:avLst/>
          </a:prstGeom>
          <a:noFill/>
        </p:spPr>
        <p:txBody>
          <a:bodyPr wrap="square" rtlCol="0">
            <a:spAutoFit/>
          </a:bodyPr>
          <a:lstStyle/>
          <a:p>
            <a:r>
              <a:rPr lang="en-US" sz="1100" dirty="0">
                <a:latin typeface="Calbri"/>
              </a:rPr>
              <a:t>Milestone </a:t>
            </a:r>
          </a:p>
          <a:p>
            <a:r>
              <a:rPr lang="en-US" sz="1100" dirty="0">
                <a:latin typeface="Calbri"/>
              </a:rPr>
              <a:t>Build Phase </a:t>
            </a:r>
          </a:p>
          <a:p>
            <a:r>
              <a:rPr lang="en-US" sz="1100" dirty="0">
                <a:latin typeface="Calbri"/>
              </a:rPr>
              <a:t>09/21/20-11/24/20</a:t>
            </a:r>
          </a:p>
          <a:p>
            <a:endParaRPr lang="en-US" sz="1100" dirty="0">
              <a:latin typeface="Calbri"/>
            </a:endParaRPr>
          </a:p>
        </p:txBody>
      </p:sp>
      <p:sp>
        <p:nvSpPr>
          <p:cNvPr id="38" name="TextBox 37">
            <a:extLst>
              <a:ext uri="{FF2B5EF4-FFF2-40B4-BE49-F238E27FC236}">
                <a16:creationId xmlns:a16="http://schemas.microsoft.com/office/drawing/2014/main" id="{22B51495-1B83-4A95-84EA-2B36DEC0C9FF}"/>
              </a:ext>
            </a:extLst>
          </p:cNvPr>
          <p:cNvSpPr txBox="1"/>
          <p:nvPr/>
        </p:nvSpPr>
        <p:spPr>
          <a:xfrm>
            <a:off x="6075996" y="4401821"/>
            <a:ext cx="1361965" cy="600164"/>
          </a:xfrm>
          <a:prstGeom prst="rect">
            <a:avLst/>
          </a:prstGeom>
          <a:noFill/>
        </p:spPr>
        <p:txBody>
          <a:bodyPr wrap="square" rtlCol="0">
            <a:spAutoFit/>
          </a:bodyPr>
          <a:lstStyle/>
          <a:p>
            <a:r>
              <a:rPr lang="en-US" sz="1100" dirty="0">
                <a:latin typeface="Calbri"/>
              </a:rPr>
              <a:t>Milestone </a:t>
            </a:r>
          </a:p>
          <a:p>
            <a:r>
              <a:rPr lang="en-US" sz="1100" dirty="0">
                <a:latin typeface="Calbri"/>
              </a:rPr>
              <a:t>Test Phase</a:t>
            </a:r>
          </a:p>
          <a:p>
            <a:r>
              <a:rPr lang="en-US" sz="1100" dirty="0">
                <a:latin typeface="Calbri"/>
              </a:rPr>
              <a:t>11/24/20 -12/22/20</a:t>
            </a:r>
          </a:p>
        </p:txBody>
      </p:sp>
      <p:sp>
        <p:nvSpPr>
          <p:cNvPr id="40" name="TextBox 39">
            <a:extLst>
              <a:ext uri="{FF2B5EF4-FFF2-40B4-BE49-F238E27FC236}">
                <a16:creationId xmlns:a16="http://schemas.microsoft.com/office/drawing/2014/main" id="{14EC469F-A96E-4304-9B99-A04FFFA5CCCF}"/>
              </a:ext>
            </a:extLst>
          </p:cNvPr>
          <p:cNvSpPr txBox="1"/>
          <p:nvPr/>
        </p:nvSpPr>
        <p:spPr>
          <a:xfrm>
            <a:off x="7546250" y="4424211"/>
            <a:ext cx="1346230" cy="600164"/>
          </a:xfrm>
          <a:prstGeom prst="rect">
            <a:avLst/>
          </a:prstGeom>
          <a:noFill/>
        </p:spPr>
        <p:txBody>
          <a:bodyPr wrap="square" rtlCol="0">
            <a:spAutoFit/>
          </a:bodyPr>
          <a:lstStyle/>
          <a:p>
            <a:r>
              <a:rPr lang="en-US" sz="1100" dirty="0">
                <a:latin typeface="Calbri"/>
              </a:rPr>
              <a:t>Milestone </a:t>
            </a:r>
          </a:p>
          <a:p>
            <a:r>
              <a:rPr lang="en-US" sz="1100" dirty="0">
                <a:latin typeface="Calbri"/>
              </a:rPr>
              <a:t>Delivery Phase</a:t>
            </a:r>
          </a:p>
          <a:p>
            <a:r>
              <a:rPr lang="en-US" sz="1100" dirty="0">
                <a:latin typeface="Calbri"/>
              </a:rPr>
              <a:t>12/22/20 -01/07/20</a:t>
            </a:r>
          </a:p>
        </p:txBody>
      </p:sp>
      <p:cxnSp>
        <p:nvCxnSpPr>
          <p:cNvPr id="44" name="Straight Connector 43">
            <a:extLst>
              <a:ext uri="{FF2B5EF4-FFF2-40B4-BE49-F238E27FC236}">
                <a16:creationId xmlns:a16="http://schemas.microsoft.com/office/drawing/2014/main" id="{B40930E5-39FD-4E68-AACC-C109C405DD16}"/>
              </a:ext>
            </a:extLst>
          </p:cNvPr>
          <p:cNvCxnSpPr>
            <a:cxnSpLocks/>
          </p:cNvCxnSpPr>
          <p:nvPr/>
        </p:nvCxnSpPr>
        <p:spPr>
          <a:xfrm flipV="1">
            <a:off x="1736041" y="4292896"/>
            <a:ext cx="0" cy="21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3A6562-2482-4B91-8B92-8F0361F72A34}"/>
              </a:ext>
            </a:extLst>
          </p:cNvPr>
          <p:cNvCxnSpPr>
            <a:cxnSpLocks/>
          </p:cNvCxnSpPr>
          <p:nvPr/>
        </p:nvCxnSpPr>
        <p:spPr>
          <a:xfrm>
            <a:off x="3715211" y="4292896"/>
            <a:ext cx="0" cy="397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7789287-08D1-4375-B4D6-5084D27C37CD}"/>
              </a:ext>
            </a:extLst>
          </p:cNvPr>
          <p:cNvCxnSpPr/>
          <p:nvPr/>
        </p:nvCxnSpPr>
        <p:spPr>
          <a:xfrm>
            <a:off x="5499045" y="4328009"/>
            <a:ext cx="0" cy="43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AFB30A1-45E6-4E78-9D12-C4EB73BE83E8}"/>
              </a:ext>
            </a:extLst>
          </p:cNvPr>
          <p:cNvCxnSpPr>
            <a:cxnSpLocks/>
          </p:cNvCxnSpPr>
          <p:nvPr/>
        </p:nvCxnSpPr>
        <p:spPr>
          <a:xfrm>
            <a:off x="7030961" y="4344883"/>
            <a:ext cx="0" cy="42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7C0FBE7-F591-4D43-B308-8C2E686CC843}"/>
              </a:ext>
            </a:extLst>
          </p:cNvPr>
          <p:cNvCxnSpPr/>
          <p:nvPr/>
        </p:nvCxnSpPr>
        <p:spPr>
          <a:xfrm>
            <a:off x="8417642" y="4328009"/>
            <a:ext cx="0" cy="3620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25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6AFA3306-087A-49A5-9A83-5E81A7DDEB9B}"/>
              </a:ext>
            </a:extLst>
          </p:cNvPr>
          <p:cNvSpPr txBox="1">
            <a:spLocks/>
          </p:cNvSpPr>
          <p:nvPr/>
        </p:nvSpPr>
        <p:spPr>
          <a:xfrm>
            <a:off x="8642176" y="6400800"/>
            <a:ext cx="501824" cy="457200"/>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5E9AB20-DD9B-4BB9-8F82-5D84E050103E}" type="slidenum">
              <a:rPr lang="en-US" smtClean="0">
                <a:solidFill>
                  <a:srgbClr val="000000"/>
                </a:solidFill>
              </a:rPr>
              <a:pPr>
                <a:defRPr/>
              </a:pPr>
              <a:t>5</a:t>
            </a:fld>
            <a:endParaRPr lang="en-US" dirty="0">
              <a:solidFill>
                <a:srgbClr val="000000"/>
              </a:solidFill>
            </a:endParaRPr>
          </a:p>
        </p:txBody>
      </p:sp>
      <p:sp useBgFill="1">
        <p:nvSpPr>
          <p:cNvPr id="6" name="Rectangle 2">
            <a:extLst>
              <a:ext uri="{FF2B5EF4-FFF2-40B4-BE49-F238E27FC236}">
                <a16:creationId xmlns:a16="http://schemas.microsoft.com/office/drawing/2014/main" id="{B9C1E273-F29F-440C-B715-4E5C874D55BD}"/>
              </a:ext>
            </a:extLst>
          </p:cNvPr>
          <p:cNvSpPr>
            <a:spLocks noGrp="1" noChangeArrowheads="1"/>
          </p:cNvSpPr>
          <p:nvPr/>
        </p:nvSpPr>
        <p:spPr bwMode="auto">
          <a:xfrm>
            <a:off x="251520" y="1"/>
            <a:ext cx="5581128" cy="923636"/>
          </a:xfrm>
          <a:prstGeom prst="rect">
            <a:avLst/>
          </a:prstGeom>
          <a:ln w="9525">
            <a:noFill/>
            <a:miter lim="800000"/>
            <a:headEnd/>
            <a:tailEnd/>
          </a:ln>
        </p:spPr>
        <p:txBody>
          <a:bodyPr/>
          <a:lstStyle/>
          <a:p>
            <a:pPr eaLnBrk="1" hangingPunct="1">
              <a:spcBef>
                <a:spcPct val="20000"/>
              </a:spcBef>
            </a:pPr>
            <a:r>
              <a:rPr lang="en-AU" sz="2000" b="1" dirty="0">
                <a:solidFill>
                  <a:srgbClr val="FFFFFF"/>
                </a:solidFill>
                <a:latin typeface="Calibri" pitchFamily="34" charset="0"/>
                <a:cs typeface="Calibri" pitchFamily="34" charset="0"/>
              </a:rPr>
              <a:t>Mitigation &amp; Action plan for risk &amp; issues</a:t>
            </a:r>
            <a:endParaRPr lang="en-US" sz="2000" b="1" dirty="0">
              <a:solidFill>
                <a:srgbClr val="FFFFFF"/>
              </a:solidFill>
              <a:latin typeface="Calibri" pitchFamily="34" charset="0"/>
              <a:cs typeface="Calibri" pitchFamily="34" charset="0"/>
            </a:endParaRPr>
          </a:p>
        </p:txBody>
      </p:sp>
      <p:sp useBgFill="1">
        <p:nvSpPr>
          <p:cNvPr id="7" name="Rectangle 2">
            <a:extLst>
              <a:ext uri="{FF2B5EF4-FFF2-40B4-BE49-F238E27FC236}">
                <a16:creationId xmlns:a16="http://schemas.microsoft.com/office/drawing/2014/main" id="{41C3BB3F-23E4-415B-9953-8D8E386F2B53}"/>
              </a:ext>
            </a:extLst>
          </p:cNvPr>
          <p:cNvSpPr>
            <a:spLocks noGrp="1" noChangeArrowheads="1"/>
          </p:cNvSpPr>
          <p:nvPr/>
        </p:nvSpPr>
        <p:spPr bwMode="auto">
          <a:xfrm>
            <a:off x="6362441" y="2715"/>
            <a:ext cx="2411760" cy="612830"/>
          </a:xfrm>
          <a:prstGeom prst="rect">
            <a:avLst/>
          </a:prstGeom>
          <a:ln w="9525">
            <a:noFill/>
            <a:miter lim="800000"/>
            <a:headEnd/>
            <a:tailEnd/>
          </a:ln>
        </p:spPr>
        <p:txBody>
          <a:bodyPr/>
          <a:lstStyle/>
          <a:p>
            <a:pPr eaLnBrk="1" hangingPunct="1">
              <a:spcBef>
                <a:spcPct val="20000"/>
              </a:spcBef>
            </a:pPr>
            <a:r>
              <a:rPr lang="en-US" sz="1600" b="1" i="1" dirty="0">
                <a:solidFill>
                  <a:srgbClr val="FFFFFF"/>
                </a:solidFill>
                <a:latin typeface="Calibri" pitchFamily="34" charset="0"/>
                <a:cs typeface="Calibri" pitchFamily="34" charset="0"/>
              </a:rPr>
              <a:t>XYZ Website Project</a:t>
            </a:r>
          </a:p>
          <a:p>
            <a:pPr eaLnBrk="1" hangingPunct="1">
              <a:spcBef>
                <a:spcPct val="20000"/>
              </a:spcBef>
            </a:pPr>
            <a:r>
              <a:rPr lang="en-US" sz="1600" b="1" i="1" dirty="0">
                <a:solidFill>
                  <a:srgbClr val="FFFFFF"/>
                </a:solidFill>
                <a:latin typeface="Calibri" pitchFamily="34" charset="0"/>
                <a:cs typeface="Calibri" pitchFamily="34" charset="0"/>
              </a:rPr>
              <a:t>12/01/2020</a:t>
            </a:r>
          </a:p>
        </p:txBody>
      </p:sp>
      <p:sp>
        <p:nvSpPr>
          <p:cNvPr id="8" name="Rectangle 2">
            <a:extLst>
              <a:ext uri="{FF2B5EF4-FFF2-40B4-BE49-F238E27FC236}">
                <a16:creationId xmlns:a16="http://schemas.microsoft.com/office/drawing/2014/main" id="{802049B1-64EF-478A-A812-B1454F3BD6F7}"/>
              </a:ext>
            </a:extLst>
          </p:cNvPr>
          <p:cNvSpPr>
            <a:spLocks noChangeArrowheads="1"/>
          </p:cNvSpPr>
          <p:nvPr/>
        </p:nvSpPr>
        <p:spPr bwMode="auto">
          <a:xfrm>
            <a:off x="3597518" y="5212179"/>
            <a:ext cx="608135" cy="284162"/>
          </a:xfrm>
          <a:prstGeom prst="rect">
            <a:avLst/>
          </a:prstGeom>
          <a:noFill/>
          <a:ln w="9525" algn="ctr">
            <a:noFill/>
            <a:miter lim="800000"/>
            <a:headEnd/>
            <a:tailEnd/>
          </a:ln>
        </p:spPr>
        <p:txBody>
          <a:bodyPr lIns="0" tIns="0" rIns="0" bIns="0"/>
          <a:lstStyle/>
          <a:p>
            <a:pPr eaLnBrk="0" hangingPunct="0">
              <a:lnSpc>
                <a:spcPct val="90000"/>
              </a:lnSpc>
            </a:pPr>
            <a:r>
              <a:rPr lang="en-AU" sz="1400" b="1" dirty="0">
                <a:latin typeface="Calibri" pitchFamily="34" charset="0"/>
                <a:cs typeface="Calibri" pitchFamily="34" charset="0"/>
              </a:rPr>
              <a:t>Overall</a:t>
            </a:r>
            <a:r>
              <a:rPr lang="en-AU" sz="1400" b="1" dirty="0"/>
              <a:t> </a:t>
            </a:r>
            <a:r>
              <a:rPr lang="en-AU" sz="1400" b="1" dirty="0">
                <a:latin typeface="Calibri" pitchFamily="34" charset="0"/>
                <a:cs typeface="Calibri" pitchFamily="34" charset="0"/>
              </a:rPr>
              <a:t>Status:</a:t>
            </a:r>
          </a:p>
        </p:txBody>
      </p:sp>
      <p:graphicFrame>
        <p:nvGraphicFramePr>
          <p:cNvPr id="9" name="Group 769">
            <a:extLst>
              <a:ext uri="{FF2B5EF4-FFF2-40B4-BE49-F238E27FC236}">
                <a16:creationId xmlns:a16="http://schemas.microsoft.com/office/drawing/2014/main" id="{294F560F-6805-422A-B395-CD7A943085EE}"/>
              </a:ext>
            </a:extLst>
          </p:cNvPr>
          <p:cNvGraphicFramePr>
            <a:graphicFrameLocks noGrp="1"/>
          </p:cNvGraphicFramePr>
          <p:nvPr>
            <p:extLst>
              <p:ext uri="{D42A27DB-BD31-4B8C-83A1-F6EECF244321}">
                <p14:modId xmlns:p14="http://schemas.microsoft.com/office/powerpoint/2010/main" val="3212230299"/>
              </p:ext>
            </p:extLst>
          </p:nvPr>
        </p:nvGraphicFramePr>
        <p:xfrm>
          <a:off x="4671124" y="5585233"/>
          <a:ext cx="4220622" cy="1176120"/>
        </p:xfrm>
        <a:graphic>
          <a:graphicData uri="http://schemas.openxmlformats.org/drawingml/2006/table">
            <a:tbl>
              <a:tblPr/>
              <a:tblGrid>
                <a:gridCol w="4220622">
                  <a:extLst>
                    <a:ext uri="{9D8B030D-6E8A-4147-A177-3AD203B41FA5}">
                      <a16:colId xmlns:a16="http://schemas.microsoft.com/office/drawing/2014/main" val="20000"/>
                    </a:ext>
                  </a:extLst>
                </a:gridCol>
              </a:tblGrid>
              <a:tr h="0">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Action Plan </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22743">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The project will closely monitored for potential risks, issues and scope changes.</a:t>
                      </a:r>
                    </a:p>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695325" rtl="0" eaLnBrk="1" fontAlgn="base" latinLnBrk="0" hangingPunct="1">
                        <a:lnSpc>
                          <a:spcPct val="90000"/>
                        </a:lnSpc>
                        <a:spcBef>
                          <a:spcPct val="30000"/>
                        </a:spcBef>
                        <a:spcAft>
                          <a:spcPct val="0"/>
                        </a:spcAft>
                        <a:buClr>
                          <a:schemeClr val="tx1"/>
                        </a:buClr>
                        <a:buSzTx/>
                        <a:buFontTx/>
                        <a:buNone/>
                        <a:tabLst/>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0" name="Group 756">
            <a:extLst>
              <a:ext uri="{FF2B5EF4-FFF2-40B4-BE49-F238E27FC236}">
                <a16:creationId xmlns:a16="http://schemas.microsoft.com/office/drawing/2014/main" id="{D01D092E-141F-4068-B2D8-CF8E52D1AB45}"/>
              </a:ext>
            </a:extLst>
          </p:cNvPr>
          <p:cNvGraphicFramePr>
            <a:graphicFrameLocks/>
          </p:cNvGraphicFramePr>
          <p:nvPr>
            <p:extLst>
              <p:ext uri="{D42A27DB-BD31-4B8C-83A1-F6EECF244321}">
                <p14:modId xmlns:p14="http://schemas.microsoft.com/office/powerpoint/2010/main" val="1209057322"/>
              </p:ext>
            </p:extLst>
          </p:nvPr>
        </p:nvGraphicFramePr>
        <p:xfrm>
          <a:off x="4721969" y="983074"/>
          <a:ext cx="4149347" cy="1425510"/>
        </p:xfrm>
        <a:graphic>
          <a:graphicData uri="http://schemas.openxmlformats.org/drawingml/2006/table">
            <a:tbl>
              <a:tblPr/>
              <a:tblGrid>
                <a:gridCol w="1983628">
                  <a:extLst>
                    <a:ext uri="{9D8B030D-6E8A-4147-A177-3AD203B41FA5}">
                      <a16:colId xmlns:a16="http://schemas.microsoft.com/office/drawing/2014/main" val="20000"/>
                    </a:ext>
                  </a:extLst>
                </a:gridCol>
                <a:gridCol w="771354">
                  <a:extLst>
                    <a:ext uri="{9D8B030D-6E8A-4147-A177-3AD203B41FA5}">
                      <a16:colId xmlns:a16="http://schemas.microsoft.com/office/drawing/2014/main" val="20001"/>
                    </a:ext>
                  </a:extLst>
                </a:gridCol>
                <a:gridCol w="802987">
                  <a:extLst>
                    <a:ext uri="{9D8B030D-6E8A-4147-A177-3AD203B41FA5}">
                      <a16:colId xmlns:a16="http://schemas.microsoft.com/office/drawing/2014/main" val="20002"/>
                    </a:ext>
                  </a:extLst>
                </a:gridCol>
                <a:gridCol w="591378">
                  <a:extLst>
                    <a:ext uri="{9D8B030D-6E8A-4147-A177-3AD203B41FA5}">
                      <a16:colId xmlns:a16="http://schemas.microsoft.com/office/drawing/2014/main" val="20003"/>
                    </a:ext>
                  </a:extLst>
                </a:gridCol>
              </a:tblGrid>
              <a:tr h="29690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milestones through current Period Design Phase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Target date</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Expected completion</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7286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Design</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08/17/20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09/01/20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5610">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Design Review</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09/02/20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09/03/20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5610">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Design Updates</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09/03/20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09/17/20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5610">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Validate Design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09/17/20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09/21/20</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11" name="Group 753">
            <a:extLst>
              <a:ext uri="{FF2B5EF4-FFF2-40B4-BE49-F238E27FC236}">
                <a16:creationId xmlns:a16="http://schemas.microsoft.com/office/drawing/2014/main" id="{7F445284-19B5-4DE5-A9AC-A62744A18BDD}"/>
              </a:ext>
            </a:extLst>
          </p:cNvPr>
          <p:cNvGraphicFramePr>
            <a:graphicFrameLocks noGrp="1"/>
          </p:cNvGraphicFramePr>
          <p:nvPr>
            <p:extLst>
              <p:ext uri="{D42A27DB-BD31-4B8C-83A1-F6EECF244321}">
                <p14:modId xmlns:p14="http://schemas.microsoft.com/office/powerpoint/2010/main" val="3257706107"/>
              </p:ext>
            </p:extLst>
          </p:nvPr>
        </p:nvGraphicFramePr>
        <p:xfrm>
          <a:off x="252253" y="949067"/>
          <a:ext cx="4303834" cy="2716905"/>
        </p:xfrm>
        <a:graphic>
          <a:graphicData uri="http://schemas.openxmlformats.org/drawingml/2006/table">
            <a:tbl>
              <a:tblPr/>
              <a:tblGrid>
                <a:gridCol w="4303834">
                  <a:extLst>
                    <a:ext uri="{9D8B030D-6E8A-4147-A177-3AD203B41FA5}">
                      <a16:colId xmlns:a16="http://schemas.microsoft.com/office/drawing/2014/main" val="20000"/>
                    </a:ext>
                  </a:extLst>
                </a:gridCol>
              </a:tblGrid>
              <a:tr h="529669">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Tracking</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187236">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lang="en-US" sz="1000" dirty="0"/>
                        <a:t>WBS</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lang="en-US" sz="1000" dirty="0"/>
                        <a:t>Task completion monitoring </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lang="en-US" sz="1000" dirty="0"/>
                        <a:t>No concerns</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lang="en-US" sz="1000" dirty="0"/>
                        <a:t>Improvement</a:t>
                      </a:r>
                    </a:p>
                    <a:p>
                      <a:pPr marL="0" marR="0" lvl="0" indent="0" algn="l" defTabSz="695325" rtl="0" eaLnBrk="1" fontAlgn="base" latinLnBrk="0" hangingPunct="1">
                        <a:lnSpc>
                          <a:spcPct val="90000"/>
                        </a:lnSpc>
                        <a:spcBef>
                          <a:spcPct val="30000"/>
                        </a:spcBef>
                        <a:spcAft>
                          <a:spcPct val="0"/>
                        </a:spcAft>
                        <a:buClr>
                          <a:schemeClr val="tx1"/>
                        </a:buClr>
                        <a:buSzTx/>
                        <a:buFontTx/>
                        <a:buNone/>
                        <a:tabLst/>
                        <a:defRPr/>
                      </a:pPr>
                      <a:endParaRPr lang="en-US" sz="1000" dirty="0"/>
                    </a:p>
                    <a:p>
                      <a:pPr marL="0" marR="0" lvl="0" indent="0" algn="l" defTabSz="695325" rtl="0" eaLnBrk="1" fontAlgn="base" latinLnBrk="0" hangingPunct="1">
                        <a:lnSpc>
                          <a:spcPct val="90000"/>
                        </a:lnSpc>
                        <a:spcBef>
                          <a:spcPct val="30000"/>
                        </a:spcBef>
                        <a:spcAft>
                          <a:spcPct val="0"/>
                        </a:spcAft>
                        <a:buClr>
                          <a:schemeClr val="tx1"/>
                        </a:buClr>
                        <a:buSzTx/>
                        <a:buFontTx/>
                        <a:buNone/>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p>
                      <a:pPr marL="0" marR="0" lvl="0" indent="0" algn="l" defTabSz="695325" rtl="0" eaLnBrk="1" fontAlgn="base" latinLnBrk="0" hangingPunct="1">
                        <a:lnSpc>
                          <a:spcPct val="90000"/>
                        </a:lnSpc>
                        <a:spcBef>
                          <a:spcPct val="30000"/>
                        </a:spcBef>
                        <a:spcAft>
                          <a:spcPct val="0"/>
                        </a:spcAft>
                        <a:buClr>
                          <a:schemeClr val="tx1"/>
                        </a:buClr>
                        <a:buSzTx/>
                        <a:buFontTx/>
                        <a:buNone/>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 name="Group 758">
            <a:extLst>
              <a:ext uri="{FF2B5EF4-FFF2-40B4-BE49-F238E27FC236}">
                <a16:creationId xmlns:a16="http://schemas.microsoft.com/office/drawing/2014/main" id="{FAE96D4C-1036-431E-A695-5C18B9D1C7FA}"/>
              </a:ext>
            </a:extLst>
          </p:cNvPr>
          <p:cNvGraphicFramePr>
            <a:graphicFrameLocks noGrp="1"/>
          </p:cNvGraphicFramePr>
          <p:nvPr>
            <p:extLst>
              <p:ext uri="{D42A27DB-BD31-4B8C-83A1-F6EECF244321}">
                <p14:modId xmlns:p14="http://schemas.microsoft.com/office/powerpoint/2010/main" val="460511046"/>
              </p:ext>
            </p:extLst>
          </p:nvPr>
        </p:nvGraphicFramePr>
        <p:xfrm>
          <a:off x="251520" y="3726184"/>
          <a:ext cx="4305300" cy="1907640"/>
        </p:xfrm>
        <a:graphic>
          <a:graphicData uri="http://schemas.openxmlformats.org/drawingml/2006/table">
            <a:tbl>
              <a:tblPr/>
              <a:tblGrid>
                <a:gridCol w="4305300">
                  <a:extLst>
                    <a:ext uri="{9D8B030D-6E8A-4147-A177-3AD203B41FA5}">
                      <a16:colId xmlns:a16="http://schemas.microsoft.com/office/drawing/2014/main" val="20000"/>
                    </a:ext>
                  </a:extLst>
                </a:gridCol>
              </a:tblGrid>
              <a:tr h="17530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actions planned for the next [two weeks] </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Create Design Artwork (08/17/20-08/18/20)</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Create Logo Design (08/18/20 – 08/20/20)</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Design Link to home-page (08/20/20-08/21/20)</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Add visuals to header with search option (08/21/20-08/24/20)</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Design Navigation in JavaScript, Verify content &amp; Design (08/24/20-08/31/20)</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 name="Group 758">
            <a:extLst>
              <a:ext uri="{FF2B5EF4-FFF2-40B4-BE49-F238E27FC236}">
                <a16:creationId xmlns:a16="http://schemas.microsoft.com/office/drawing/2014/main" id="{78202B80-5533-4A0B-9E7D-B67F08DDA62B}"/>
              </a:ext>
            </a:extLst>
          </p:cNvPr>
          <p:cNvGraphicFramePr>
            <a:graphicFrameLocks noGrp="1"/>
          </p:cNvGraphicFramePr>
          <p:nvPr>
            <p:extLst>
              <p:ext uri="{D42A27DB-BD31-4B8C-83A1-F6EECF244321}">
                <p14:modId xmlns:p14="http://schemas.microsoft.com/office/powerpoint/2010/main" val="2344630725"/>
              </p:ext>
            </p:extLst>
          </p:nvPr>
        </p:nvGraphicFramePr>
        <p:xfrm>
          <a:off x="4721969" y="2441708"/>
          <a:ext cx="4169778" cy="1541880"/>
        </p:xfrm>
        <a:graphic>
          <a:graphicData uri="http://schemas.openxmlformats.org/drawingml/2006/table">
            <a:tbl>
              <a:tblPr/>
              <a:tblGrid>
                <a:gridCol w="4169778">
                  <a:extLst>
                    <a:ext uri="{9D8B030D-6E8A-4147-A177-3AD203B41FA5}">
                      <a16:colId xmlns:a16="http://schemas.microsoft.com/office/drawing/2014/main" val="20000"/>
                    </a:ext>
                  </a:extLst>
                </a:gridCol>
              </a:tblGrid>
              <a:tr h="175371">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Risks                  Issues                    Scope Changes </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0">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There have been no risks, issues or scope changes since the initiation of the project.</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There are no at risk situations or roadblocks</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There are no changes from the project constraints</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There have been no staffing changes since project kick-off</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There are no changes to project constraints listed in the project charter</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defRPr/>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4" name="Group 769">
            <a:extLst>
              <a:ext uri="{FF2B5EF4-FFF2-40B4-BE49-F238E27FC236}">
                <a16:creationId xmlns:a16="http://schemas.microsoft.com/office/drawing/2014/main" id="{21E89BBC-B700-4795-BE2D-651162952274}"/>
              </a:ext>
            </a:extLst>
          </p:cNvPr>
          <p:cNvGraphicFramePr>
            <a:graphicFrameLocks noGrp="1"/>
          </p:cNvGraphicFramePr>
          <p:nvPr>
            <p:extLst>
              <p:ext uri="{D42A27DB-BD31-4B8C-83A1-F6EECF244321}">
                <p14:modId xmlns:p14="http://schemas.microsoft.com/office/powerpoint/2010/main" val="1053312509"/>
              </p:ext>
            </p:extLst>
          </p:nvPr>
        </p:nvGraphicFramePr>
        <p:xfrm>
          <a:off x="4671124" y="4024437"/>
          <a:ext cx="4220623" cy="1496160"/>
        </p:xfrm>
        <a:graphic>
          <a:graphicData uri="http://schemas.openxmlformats.org/drawingml/2006/table">
            <a:tbl>
              <a:tblPr/>
              <a:tblGrid>
                <a:gridCol w="4220623">
                  <a:extLst>
                    <a:ext uri="{9D8B030D-6E8A-4147-A177-3AD203B41FA5}">
                      <a16:colId xmlns:a16="http://schemas.microsoft.com/office/drawing/2014/main" val="20000"/>
                    </a:ext>
                  </a:extLst>
                </a:gridCol>
              </a:tblGrid>
              <a:tr h="0">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Stakeholder Management Issues</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992167">
                <a:tc>
                  <a:txBody>
                    <a:bodyPr/>
                    <a:lstStyle/>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There are no issues that the senior leadership team needs to address this period</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There is currently no action needed by Senior leadership to remain on task this period</a:t>
                      </a:r>
                    </a:p>
                    <a:p>
                      <a:pPr marL="190500" marR="0" lvl="0" indent="-190500" algn="l" defTabSz="695325" rtl="0" eaLnBrk="1" fontAlgn="base" latinLnBrk="0" hangingPunct="1">
                        <a:lnSpc>
                          <a:spcPct val="90000"/>
                        </a:lnSpc>
                        <a:spcBef>
                          <a:spcPct val="30000"/>
                        </a:spcBef>
                        <a:spcAft>
                          <a:spcPct val="0"/>
                        </a:spcAft>
                        <a:buClr>
                          <a:schemeClr val="tx1"/>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There are no changes from project assumptions </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5" name="Oval 82">
            <a:extLst>
              <a:ext uri="{FF2B5EF4-FFF2-40B4-BE49-F238E27FC236}">
                <a16:creationId xmlns:a16="http://schemas.microsoft.com/office/drawing/2014/main" id="{F3350AD0-7C70-45BA-97BF-48D3ED484BC8}"/>
              </a:ext>
            </a:extLst>
          </p:cNvPr>
          <p:cNvSpPr>
            <a:spLocks noChangeArrowheads="1"/>
          </p:cNvSpPr>
          <p:nvPr/>
        </p:nvSpPr>
        <p:spPr bwMode="auto">
          <a:xfrm>
            <a:off x="1865617" y="6626051"/>
            <a:ext cx="186103" cy="184026"/>
          </a:xfrm>
          <a:prstGeom prst="ellipse">
            <a:avLst/>
          </a:prstGeom>
          <a:solidFill>
            <a:srgbClr val="FF0000">
              <a:alpha val="50000"/>
            </a:srgbClr>
          </a:solidFill>
          <a:ln w="9525" algn="ctr">
            <a:noFill/>
            <a:round/>
            <a:headEnd/>
            <a:tailEnd/>
          </a:ln>
        </p:spPr>
        <p:txBody>
          <a:bodyPr wrap="none" lIns="0" tIns="0" rIns="0" bIns="0" anchor="ctr"/>
          <a:lstStyle/>
          <a:p>
            <a:pPr algn="ctr">
              <a:spcAft>
                <a:spcPct val="70000"/>
              </a:spcAft>
            </a:pPr>
            <a:endParaRPr lang="en-GB" sz="1000" dirty="0"/>
          </a:p>
        </p:txBody>
      </p:sp>
      <p:sp>
        <p:nvSpPr>
          <p:cNvPr id="16" name="Oval 79">
            <a:extLst>
              <a:ext uri="{FF2B5EF4-FFF2-40B4-BE49-F238E27FC236}">
                <a16:creationId xmlns:a16="http://schemas.microsoft.com/office/drawing/2014/main" id="{B38CDF60-E856-4039-9FDB-FE433BF2E04A}"/>
              </a:ext>
            </a:extLst>
          </p:cNvPr>
          <p:cNvSpPr>
            <a:spLocks noChangeArrowheads="1"/>
          </p:cNvSpPr>
          <p:nvPr/>
        </p:nvSpPr>
        <p:spPr bwMode="auto">
          <a:xfrm>
            <a:off x="3347864" y="6626051"/>
            <a:ext cx="186103" cy="184026"/>
          </a:xfrm>
          <a:prstGeom prst="ellipse">
            <a:avLst/>
          </a:prstGeom>
          <a:solidFill>
            <a:srgbClr val="FF9933"/>
          </a:solidFill>
          <a:ln w="9525" algn="ctr">
            <a:noFill/>
            <a:round/>
            <a:headEnd/>
            <a:tailEnd/>
          </a:ln>
        </p:spPr>
        <p:txBody>
          <a:bodyPr wrap="none" lIns="0" tIns="0" rIns="0" bIns="0" anchor="ctr"/>
          <a:lstStyle/>
          <a:p>
            <a:pPr algn="ctr">
              <a:spcAft>
                <a:spcPct val="70000"/>
              </a:spcAft>
            </a:pPr>
            <a:endParaRPr lang="en-GB" sz="1000" dirty="0"/>
          </a:p>
        </p:txBody>
      </p:sp>
      <p:graphicFrame>
        <p:nvGraphicFramePr>
          <p:cNvPr id="17" name="Table 16">
            <a:extLst>
              <a:ext uri="{FF2B5EF4-FFF2-40B4-BE49-F238E27FC236}">
                <a16:creationId xmlns:a16="http://schemas.microsoft.com/office/drawing/2014/main" id="{914B5826-BB09-4007-AF06-92195A620A35}"/>
              </a:ext>
            </a:extLst>
          </p:cNvPr>
          <p:cNvGraphicFramePr>
            <a:graphicFrameLocks noGrp="1"/>
          </p:cNvGraphicFramePr>
          <p:nvPr>
            <p:extLst>
              <p:ext uri="{D42A27DB-BD31-4B8C-83A1-F6EECF244321}">
                <p14:modId xmlns:p14="http://schemas.microsoft.com/office/powerpoint/2010/main" val="1868256464"/>
              </p:ext>
            </p:extLst>
          </p:nvPr>
        </p:nvGraphicFramePr>
        <p:xfrm>
          <a:off x="262693" y="5081232"/>
          <a:ext cx="2755155" cy="1281857"/>
        </p:xfrm>
        <a:graphic>
          <a:graphicData uri="http://schemas.openxmlformats.org/drawingml/2006/table">
            <a:tbl>
              <a:tblPr/>
              <a:tblGrid>
                <a:gridCol w="1992130">
                  <a:extLst>
                    <a:ext uri="{9D8B030D-6E8A-4147-A177-3AD203B41FA5}">
                      <a16:colId xmlns:a16="http://schemas.microsoft.com/office/drawing/2014/main" val="20000"/>
                    </a:ext>
                  </a:extLst>
                </a:gridCol>
                <a:gridCol w="763025">
                  <a:extLst>
                    <a:ext uri="{9D8B030D-6E8A-4147-A177-3AD203B41FA5}">
                      <a16:colId xmlns:a16="http://schemas.microsoft.com/office/drawing/2014/main" val="20001"/>
                    </a:ext>
                  </a:extLst>
                </a:gridCol>
              </a:tblGrid>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Metrics &amp; Performance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Budget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Schedule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71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Risk Management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009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Stakeholder Management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8" name="Oval 79">
            <a:extLst>
              <a:ext uri="{FF2B5EF4-FFF2-40B4-BE49-F238E27FC236}">
                <a16:creationId xmlns:a16="http://schemas.microsoft.com/office/drawing/2014/main" id="{9F1D96DA-BDEE-4F06-A508-5717734D2296}"/>
              </a:ext>
            </a:extLst>
          </p:cNvPr>
          <p:cNvSpPr>
            <a:spLocks noChangeArrowheads="1"/>
          </p:cNvSpPr>
          <p:nvPr/>
        </p:nvSpPr>
        <p:spPr bwMode="auto">
          <a:xfrm>
            <a:off x="2457802" y="5875807"/>
            <a:ext cx="186103" cy="184026"/>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19" name="Oval 79">
            <a:extLst>
              <a:ext uri="{FF2B5EF4-FFF2-40B4-BE49-F238E27FC236}">
                <a16:creationId xmlns:a16="http://schemas.microsoft.com/office/drawing/2014/main" id="{EF8341A4-5FB8-4114-B7B5-4877CE97FC75}"/>
              </a:ext>
            </a:extLst>
          </p:cNvPr>
          <p:cNvSpPr>
            <a:spLocks noChangeArrowheads="1"/>
          </p:cNvSpPr>
          <p:nvPr/>
        </p:nvSpPr>
        <p:spPr bwMode="auto">
          <a:xfrm>
            <a:off x="4745937" y="6629350"/>
            <a:ext cx="186103" cy="184026"/>
          </a:xfrm>
          <a:prstGeom prst="ellipse">
            <a:avLst/>
          </a:prstGeom>
          <a:solidFill>
            <a:srgbClr val="33CC33"/>
          </a:solidFill>
          <a:ln w="9525" algn="ctr">
            <a:noFill/>
            <a:round/>
            <a:headEnd/>
            <a:tailEnd/>
          </a:ln>
        </p:spPr>
        <p:txBody>
          <a:bodyPr wrap="none" lIns="0" tIns="0" rIns="0" bIns="0" anchor="ctr"/>
          <a:lstStyle/>
          <a:p>
            <a:pPr algn="ctr">
              <a:spcAft>
                <a:spcPct val="70000"/>
              </a:spcAft>
            </a:pPr>
            <a:endParaRPr lang="en-GB" sz="1000" dirty="0"/>
          </a:p>
        </p:txBody>
      </p:sp>
      <p:sp>
        <p:nvSpPr>
          <p:cNvPr id="20" name="Oval 79">
            <a:extLst>
              <a:ext uri="{FF2B5EF4-FFF2-40B4-BE49-F238E27FC236}">
                <a16:creationId xmlns:a16="http://schemas.microsoft.com/office/drawing/2014/main" id="{8E9CFDD0-DDA7-4FDD-A186-F00C0F246AED}"/>
              </a:ext>
            </a:extLst>
          </p:cNvPr>
          <p:cNvSpPr>
            <a:spLocks noChangeArrowheads="1"/>
          </p:cNvSpPr>
          <p:nvPr/>
        </p:nvSpPr>
        <p:spPr bwMode="auto">
          <a:xfrm>
            <a:off x="3683809" y="5816338"/>
            <a:ext cx="330119" cy="302964"/>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graphicFrame>
        <p:nvGraphicFramePr>
          <p:cNvPr id="21" name="Group 769">
            <a:extLst>
              <a:ext uri="{FF2B5EF4-FFF2-40B4-BE49-F238E27FC236}">
                <a16:creationId xmlns:a16="http://schemas.microsoft.com/office/drawing/2014/main" id="{C7D2D0ED-0E5A-4748-80D7-0E656D573F7B}"/>
              </a:ext>
            </a:extLst>
          </p:cNvPr>
          <p:cNvGraphicFramePr>
            <a:graphicFrameLocks noGrp="1"/>
          </p:cNvGraphicFramePr>
          <p:nvPr>
            <p:extLst>
              <p:ext uri="{D42A27DB-BD31-4B8C-83A1-F6EECF244321}">
                <p14:modId xmlns:p14="http://schemas.microsoft.com/office/powerpoint/2010/main" val="3423598195"/>
              </p:ext>
            </p:extLst>
          </p:nvPr>
        </p:nvGraphicFramePr>
        <p:xfrm>
          <a:off x="356597" y="6499425"/>
          <a:ext cx="8629053" cy="326564"/>
        </p:xfrm>
        <a:graphic>
          <a:graphicData uri="http://schemas.openxmlformats.org/drawingml/2006/table">
            <a:tbl>
              <a:tblPr/>
              <a:tblGrid>
                <a:gridCol w="8629053">
                  <a:extLst>
                    <a:ext uri="{9D8B030D-6E8A-4147-A177-3AD203B41FA5}">
                      <a16:colId xmlns:a16="http://schemas.microsoft.com/office/drawing/2014/main" val="20000"/>
                    </a:ext>
                  </a:extLst>
                </a:gridCol>
              </a:tblGrid>
              <a:tr h="326564">
                <a:tc>
                  <a:txBody>
                    <a:bodyPr/>
                    <a:lstStyle/>
                    <a:p>
                      <a:pPr marL="0" marR="0" lvl="0" indent="0" algn="l" defTabSz="695325" rtl="0" eaLnBrk="1" fontAlgn="base" latinLnBrk="0" hangingPunct="1">
                        <a:lnSpc>
                          <a:spcPct val="90000"/>
                        </a:lnSpc>
                        <a:spcBef>
                          <a:spcPct val="30000"/>
                        </a:spcBef>
                        <a:spcAft>
                          <a:spcPct val="0"/>
                        </a:spcAft>
                        <a:buClr>
                          <a:srgbClr val="0A1B5F"/>
                        </a:buClr>
                        <a:buSzTx/>
                        <a:buFontTx/>
                        <a:buNone/>
                        <a:tabLst/>
                      </a:pPr>
                      <a:r>
                        <a:rPr kumimoji="0" lang="en-AU" sz="1000" b="1" i="0" u="none" strike="noStrike" cap="none" normalizeH="0" baseline="0" dirty="0">
                          <a:ln>
                            <a:noFill/>
                          </a:ln>
                          <a:solidFill>
                            <a:schemeClr val="tx1"/>
                          </a:solidFill>
                          <a:effectLst/>
                          <a:latin typeface="Calibri" pitchFamily="34" charset="0"/>
                          <a:cs typeface="Calibri" pitchFamily="34" charset="0"/>
                        </a:rPr>
                        <a:t>Legend:  </a:t>
                      </a:r>
                      <a:r>
                        <a:rPr kumimoji="0" lang="en-AU" sz="1000" b="0" i="0" u="none" strike="noStrike" cap="none" normalizeH="0" baseline="0" dirty="0">
                          <a:ln>
                            <a:noFill/>
                          </a:ln>
                          <a:solidFill>
                            <a:schemeClr val="tx1"/>
                          </a:solidFill>
                          <a:effectLst/>
                          <a:latin typeface="Calibri" pitchFamily="34" charset="0"/>
                          <a:cs typeface="Calibri" pitchFamily="34" charset="0"/>
                        </a:rPr>
                        <a:t>Major issues           Some issues            Satisfactory                                                                                                                   </a:t>
                      </a:r>
                      <a:endParaRPr kumimoji="0" lang="en-AU" sz="1000" b="1" i="0" u="none" strike="noStrike" cap="none" normalizeH="0" baseline="0" dirty="0">
                        <a:ln>
                          <a:noFill/>
                        </a:ln>
                        <a:solidFill>
                          <a:srgbClr val="0A1B5F"/>
                        </a:solidFill>
                        <a:effectLst/>
                        <a:latin typeface="Calibri" pitchFamily="34" charset="0"/>
                        <a:cs typeface="Calibri" pitchFamily="34" charset="0"/>
                      </a:endParaRP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2" name="Oval 82">
            <a:extLst>
              <a:ext uri="{FF2B5EF4-FFF2-40B4-BE49-F238E27FC236}">
                <a16:creationId xmlns:a16="http://schemas.microsoft.com/office/drawing/2014/main" id="{EB6722A5-8576-4F16-9A98-3BDDA7252935}"/>
              </a:ext>
            </a:extLst>
          </p:cNvPr>
          <p:cNvSpPr>
            <a:spLocks noChangeArrowheads="1"/>
          </p:cNvSpPr>
          <p:nvPr/>
        </p:nvSpPr>
        <p:spPr bwMode="auto">
          <a:xfrm>
            <a:off x="1506618" y="6626051"/>
            <a:ext cx="186103" cy="184026"/>
          </a:xfrm>
          <a:prstGeom prst="ellipse">
            <a:avLst/>
          </a:prstGeom>
          <a:solidFill>
            <a:srgbClr val="FF0000">
              <a:alpha val="50195"/>
            </a:srgbClr>
          </a:solidFill>
          <a:ln w="9525" algn="ctr">
            <a:noFill/>
            <a:round/>
            <a:headEnd/>
            <a:tailEnd/>
          </a:ln>
        </p:spPr>
        <p:txBody>
          <a:bodyPr wrap="none" lIns="0" tIns="0" rIns="0" bIns="0" anchor="ctr"/>
          <a:lstStyle/>
          <a:p>
            <a:pPr algn="ctr">
              <a:spcAft>
                <a:spcPct val="70000"/>
              </a:spcAft>
            </a:pPr>
            <a:r>
              <a:rPr lang="en-GB" sz="1000" dirty="0"/>
              <a:t>R</a:t>
            </a:r>
          </a:p>
        </p:txBody>
      </p:sp>
      <p:sp>
        <p:nvSpPr>
          <p:cNvPr id="23" name="Oval 79">
            <a:extLst>
              <a:ext uri="{FF2B5EF4-FFF2-40B4-BE49-F238E27FC236}">
                <a16:creationId xmlns:a16="http://schemas.microsoft.com/office/drawing/2014/main" id="{2447E240-CF39-456E-AF10-9CAB8D5CBA2A}"/>
              </a:ext>
            </a:extLst>
          </p:cNvPr>
          <p:cNvSpPr>
            <a:spLocks noChangeArrowheads="1"/>
          </p:cNvSpPr>
          <p:nvPr/>
        </p:nvSpPr>
        <p:spPr bwMode="auto">
          <a:xfrm>
            <a:off x="2457802" y="6626051"/>
            <a:ext cx="186103" cy="184026"/>
          </a:xfrm>
          <a:prstGeom prst="ellipse">
            <a:avLst/>
          </a:prstGeom>
          <a:solidFill>
            <a:srgbClr val="FF9933"/>
          </a:solidFill>
          <a:ln w="9525" algn="ctr">
            <a:noFill/>
            <a:round/>
            <a:headEnd/>
            <a:tailEnd/>
          </a:ln>
        </p:spPr>
        <p:txBody>
          <a:bodyPr wrap="none" lIns="0" tIns="0" rIns="0" bIns="0" anchor="ctr"/>
          <a:lstStyle/>
          <a:p>
            <a:pPr algn="ctr">
              <a:spcAft>
                <a:spcPct val="70000"/>
              </a:spcAft>
            </a:pPr>
            <a:r>
              <a:rPr lang="en-GB" sz="1000" dirty="0"/>
              <a:t>O</a:t>
            </a:r>
          </a:p>
        </p:txBody>
      </p:sp>
      <p:sp>
        <p:nvSpPr>
          <p:cNvPr id="24" name="Oval 79">
            <a:extLst>
              <a:ext uri="{FF2B5EF4-FFF2-40B4-BE49-F238E27FC236}">
                <a16:creationId xmlns:a16="http://schemas.microsoft.com/office/drawing/2014/main" id="{A98D2DFD-C73E-4907-8017-8D137911694D}"/>
              </a:ext>
            </a:extLst>
          </p:cNvPr>
          <p:cNvSpPr>
            <a:spLocks noChangeArrowheads="1"/>
          </p:cNvSpPr>
          <p:nvPr/>
        </p:nvSpPr>
        <p:spPr bwMode="auto">
          <a:xfrm>
            <a:off x="3484200" y="6619221"/>
            <a:ext cx="210721" cy="187325"/>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25" name="Rectangle 24">
            <a:extLst>
              <a:ext uri="{FF2B5EF4-FFF2-40B4-BE49-F238E27FC236}">
                <a16:creationId xmlns:a16="http://schemas.microsoft.com/office/drawing/2014/main" id="{27A9B655-CDE1-47CC-B0F8-278E9D02CAD5}"/>
              </a:ext>
            </a:extLst>
          </p:cNvPr>
          <p:cNvSpPr/>
          <p:nvPr/>
        </p:nvSpPr>
        <p:spPr bwMode="auto">
          <a:xfrm>
            <a:off x="3189559" y="5078794"/>
            <a:ext cx="1382441" cy="1281855"/>
          </a:xfrm>
          <a:prstGeom prst="rect">
            <a:avLst/>
          </a:prstGeom>
          <a:noFill/>
          <a:ln w="9525" cap="flat" cmpd="sng" algn="ctr">
            <a:solidFill>
              <a:schemeClr val="tx1"/>
            </a:solidFill>
            <a:prstDash val="solid"/>
            <a:round/>
            <a:headEnd type="none" w="med" len="med"/>
            <a:tailEnd type="none" w="med" len="med"/>
          </a:ln>
          <a:effectLst/>
        </p:spPr>
        <p:txBody>
          <a:bodyPr vert="horz" wrap="square" lIns="54000" tIns="54000" rIns="54000" bIns="54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AU" sz="1400" b="1" i="0" u="none" strike="noStrike" cap="none" normalizeH="0" baseline="0" dirty="0">
              <a:ln>
                <a:noFill/>
              </a:ln>
              <a:effectLst/>
              <a:latin typeface="Univers 45 Light" pitchFamily="2" charset="0"/>
            </a:endParaRPr>
          </a:p>
        </p:txBody>
      </p:sp>
      <p:sp>
        <p:nvSpPr>
          <p:cNvPr id="26" name="Oval 79">
            <a:extLst>
              <a:ext uri="{FF2B5EF4-FFF2-40B4-BE49-F238E27FC236}">
                <a16:creationId xmlns:a16="http://schemas.microsoft.com/office/drawing/2014/main" id="{DADE1076-61A5-42BD-8254-27520678A0B9}"/>
              </a:ext>
            </a:extLst>
          </p:cNvPr>
          <p:cNvSpPr>
            <a:spLocks noChangeArrowheads="1"/>
          </p:cNvSpPr>
          <p:nvPr/>
        </p:nvSpPr>
        <p:spPr bwMode="auto">
          <a:xfrm>
            <a:off x="2461287" y="5589768"/>
            <a:ext cx="182618" cy="157118"/>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27" name="Oval 79">
            <a:extLst>
              <a:ext uri="{FF2B5EF4-FFF2-40B4-BE49-F238E27FC236}">
                <a16:creationId xmlns:a16="http://schemas.microsoft.com/office/drawing/2014/main" id="{0B242536-A190-4E1E-B101-9910F09B0EB3}"/>
              </a:ext>
            </a:extLst>
          </p:cNvPr>
          <p:cNvSpPr>
            <a:spLocks noChangeArrowheads="1"/>
          </p:cNvSpPr>
          <p:nvPr/>
        </p:nvSpPr>
        <p:spPr bwMode="auto">
          <a:xfrm>
            <a:off x="8400648" y="1654164"/>
            <a:ext cx="187923" cy="184026"/>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28" name="Oval 79">
            <a:extLst>
              <a:ext uri="{FF2B5EF4-FFF2-40B4-BE49-F238E27FC236}">
                <a16:creationId xmlns:a16="http://schemas.microsoft.com/office/drawing/2014/main" id="{3478D9D6-8A12-47FB-85AC-166A71A17172}"/>
              </a:ext>
            </a:extLst>
          </p:cNvPr>
          <p:cNvSpPr>
            <a:spLocks noChangeArrowheads="1"/>
          </p:cNvSpPr>
          <p:nvPr/>
        </p:nvSpPr>
        <p:spPr bwMode="auto">
          <a:xfrm>
            <a:off x="8400648" y="1367456"/>
            <a:ext cx="186103" cy="194049"/>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29" name="Oval 79">
            <a:extLst>
              <a:ext uri="{FF2B5EF4-FFF2-40B4-BE49-F238E27FC236}">
                <a16:creationId xmlns:a16="http://schemas.microsoft.com/office/drawing/2014/main" id="{99E5198A-225B-4BE6-B237-48D7CDEBF6AB}"/>
              </a:ext>
            </a:extLst>
          </p:cNvPr>
          <p:cNvSpPr>
            <a:spLocks noChangeArrowheads="1"/>
          </p:cNvSpPr>
          <p:nvPr/>
        </p:nvSpPr>
        <p:spPr bwMode="auto">
          <a:xfrm>
            <a:off x="8400647" y="1902826"/>
            <a:ext cx="186103" cy="184026"/>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30" name="Oval 79">
            <a:extLst>
              <a:ext uri="{FF2B5EF4-FFF2-40B4-BE49-F238E27FC236}">
                <a16:creationId xmlns:a16="http://schemas.microsoft.com/office/drawing/2014/main" id="{66F8EBDE-84B3-49B0-A930-5039851DAEC4}"/>
              </a:ext>
            </a:extLst>
          </p:cNvPr>
          <p:cNvSpPr>
            <a:spLocks noChangeArrowheads="1"/>
          </p:cNvSpPr>
          <p:nvPr/>
        </p:nvSpPr>
        <p:spPr bwMode="auto">
          <a:xfrm>
            <a:off x="8400647" y="2178381"/>
            <a:ext cx="186103" cy="184026"/>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31" name="Oval 79">
            <a:extLst>
              <a:ext uri="{FF2B5EF4-FFF2-40B4-BE49-F238E27FC236}">
                <a16:creationId xmlns:a16="http://schemas.microsoft.com/office/drawing/2014/main" id="{F41B72C2-9EB6-4F8B-8844-9BD40614DB79}"/>
              </a:ext>
            </a:extLst>
          </p:cNvPr>
          <p:cNvSpPr>
            <a:spLocks noChangeArrowheads="1"/>
          </p:cNvSpPr>
          <p:nvPr/>
        </p:nvSpPr>
        <p:spPr bwMode="auto">
          <a:xfrm>
            <a:off x="2461287" y="5335500"/>
            <a:ext cx="182618" cy="157118"/>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sp>
        <p:nvSpPr>
          <p:cNvPr id="32" name="Oval 79">
            <a:extLst>
              <a:ext uri="{FF2B5EF4-FFF2-40B4-BE49-F238E27FC236}">
                <a16:creationId xmlns:a16="http://schemas.microsoft.com/office/drawing/2014/main" id="{19205189-40E8-4A56-8BBC-5045B56D1743}"/>
              </a:ext>
            </a:extLst>
          </p:cNvPr>
          <p:cNvSpPr>
            <a:spLocks noChangeArrowheads="1"/>
          </p:cNvSpPr>
          <p:nvPr/>
        </p:nvSpPr>
        <p:spPr bwMode="auto">
          <a:xfrm>
            <a:off x="2459544" y="6144098"/>
            <a:ext cx="182618" cy="157118"/>
          </a:xfrm>
          <a:prstGeom prst="ellipse">
            <a:avLst/>
          </a:prstGeom>
          <a:solidFill>
            <a:srgbClr val="33CC33"/>
          </a:solidFill>
          <a:ln w="9525" algn="ctr">
            <a:noFill/>
            <a:round/>
            <a:headEnd/>
            <a:tailEnd/>
          </a:ln>
        </p:spPr>
        <p:txBody>
          <a:bodyPr wrap="none" lIns="0" tIns="0" rIns="0" bIns="0" anchor="ctr"/>
          <a:lstStyle/>
          <a:p>
            <a:pPr algn="ctr">
              <a:spcAft>
                <a:spcPct val="70000"/>
              </a:spcAft>
            </a:pPr>
            <a:r>
              <a:rPr lang="en-GB" sz="1000" dirty="0"/>
              <a:t>G</a:t>
            </a:r>
          </a:p>
        </p:txBody>
      </p:sp>
      <p:pic>
        <p:nvPicPr>
          <p:cNvPr id="37" name="Picture 36" descr="A picture containing logo&#10;&#10;Description automatically generated">
            <a:extLst>
              <a:ext uri="{FF2B5EF4-FFF2-40B4-BE49-F238E27FC236}">
                <a16:creationId xmlns:a16="http://schemas.microsoft.com/office/drawing/2014/main" id="{4FCEEDF3-2C42-46C3-8C51-F0623D56A4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5364088" y="2482557"/>
            <a:ext cx="203169" cy="162986"/>
          </a:xfrm>
          <a:prstGeom prst="rect">
            <a:avLst/>
          </a:prstGeom>
        </p:spPr>
      </p:pic>
      <p:sp>
        <p:nvSpPr>
          <p:cNvPr id="38" name="Multiplication Sign 37">
            <a:extLst>
              <a:ext uri="{FF2B5EF4-FFF2-40B4-BE49-F238E27FC236}">
                <a16:creationId xmlns:a16="http://schemas.microsoft.com/office/drawing/2014/main" id="{976BF06E-D887-41D4-8139-CAFBEDD66970}"/>
              </a:ext>
            </a:extLst>
          </p:cNvPr>
          <p:cNvSpPr/>
          <p:nvPr/>
        </p:nvSpPr>
        <p:spPr>
          <a:xfrm>
            <a:off x="6209376" y="2459303"/>
            <a:ext cx="246462" cy="22922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Icon&#10;&#10;Description automatically generated">
            <a:extLst>
              <a:ext uri="{FF2B5EF4-FFF2-40B4-BE49-F238E27FC236}">
                <a16:creationId xmlns:a16="http://schemas.microsoft.com/office/drawing/2014/main" id="{B137C55C-FA9F-4294-8D6D-5450EA453DA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588837" y="2429008"/>
            <a:ext cx="246461" cy="246732"/>
          </a:xfrm>
          <a:prstGeom prst="rect">
            <a:avLst/>
          </a:prstGeom>
        </p:spPr>
      </p:pic>
      <p:sp>
        <p:nvSpPr>
          <p:cNvPr id="41" name="TextBox 40">
            <a:extLst>
              <a:ext uri="{FF2B5EF4-FFF2-40B4-BE49-F238E27FC236}">
                <a16:creationId xmlns:a16="http://schemas.microsoft.com/office/drawing/2014/main" id="{BFF4F4F6-C48A-4865-93F4-5D821E321225}"/>
              </a:ext>
            </a:extLst>
          </p:cNvPr>
          <p:cNvSpPr txBox="1"/>
          <p:nvPr/>
        </p:nvSpPr>
        <p:spPr>
          <a:xfrm>
            <a:off x="7712068" y="10503739"/>
            <a:ext cx="45719" cy="6463308"/>
          </a:xfrm>
          <a:prstGeom prst="rect">
            <a:avLst/>
          </a:prstGeom>
          <a:noFill/>
        </p:spPr>
        <p:txBody>
          <a:bodyPr wrap="square" rtlCol="0">
            <a:spAutoFit/>
          </a:bodyPr>
          <a:lstStyle/>
          <a:p>
            <a:r>
              <a:rPr lang="en-US" sz="900" dirty="0">
                <a:hlinkClick r:id="rId6" tooltip="http://commons.wikimedia.org/wiki/file:pictograms-nps-misc-camera.svg"/>
              </a:rPr>
              <a:t>This Photo</a:t>
            </a:r>
            <a:r>
              <a:rPr lang="en-US" sz="900" dirty="0"/>
              <a:t> by Unknown Author is licensed under </a:t>
            </a:r>
            <a:r>
              <a:rPr lang="en-US" sz="900" dirty="0">
                <a:hlinkClick r:id="rId7" tooltip="https://creativecommons.org/licenses/by-sa/3.0/"/>
              </a:rPr>
              <a:t>CC BY-SA</a:t>
            </a:r>
            <a:endParaRPr lang="en-US" sz="900" dirty="0"/>
          </a:p>
        </p:txBody>
      </p:sp>
    </p:spTree>
    <p:extLst>
      <p:ext uri="{BB962C8B-B14F-4D97-AF65-F5344CB8AC3E}">
        <p14:creationId xmlns:p14="http://schemas.microsoft.com/office/powerpoint/2010/main" val="120520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1726-13E3-4F49-B639-B7049EA2EC4F}"/>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0FCD8C2B-6E72-4500-8977-BECC7B6FFE56}"/>
              </a:ext>
            </a:extLst>
          </p:cNvPr>
          <p:cNvSpPr>
            <a:spLocks noGrp="1"/>
          </p:cNvSpPr>
          <p:nvPr>
            <p:ph idx="1"/>
          </p:nvPr>
        </p:nvSpPr>
        <p:spPr/>
        <p:txBody>
          <a:bodyPr/>
          <a:lstStyle/>
          <a:p>
            <a:r>
              <a:rPr lang="en-US" dirty="0"/>
              <a:t>Next Steps </a:t>
            </a:r>
          </a:p>
          <a:p>
            <a:r>
              <a:rPr lang="en-US" dirty="0"/>
              <a:t>Questions &amp; Answers</a:t>
            </a:r>
          </a:p>
          <a:p>
            <a:endParaRPr lang="en-US" dirty="0"/>
          </a:p>
          <a:p>
            <a:endParaRPr lang="en-US" dirty="0"/>
          </a:p>
          <a:p>
            <a:pPr marL="0" indent="0">
              <a:buNone/>
            </a:pPr>
            <a:r>
              <a:rPr lang="en-US" dirty="0"/>
              <a:t>I can be reached at shawnette.johnson31@gmail.com</a:t>
            </a:r>
          </a:p>
        </p:txBody>
      </p:sp>
      <p:sp>
        <p:nvSpPr>
          <p:cNvPr id="4" name="Slide Number Placeholder 3">
            <a:extLst>
              <a:ext uri="{FF2B5EF4-FFF2-40B4-BE49-F238E27FC236}">
                <a16:creationId xmlns:a16="http://schemas.microsoft.com/office/drawing/2014/main" id="{05BA3E20-91FC-4AB9-A187-593E31D68BDF}"/>
              </a:ext>
            </a:extLst>
          </p:cNvPr>
          <p:cNvSpPr>
            <a:spLocks noGrp="1"/>
          </p:cNvSpPr>
          <p:nvPr>
            <p:ph type="sldNum" sz="quarter" idx="12"/>
          </p:nvPr>
        </p:nvSpPr>
        <p:spPr/>
        <p:txBody>
          <a:bodyPr/>
          <a:lstStyle/>
          <a:p>
            <a:pPr>
              <a:defRPr/>
            </a:pPr>
            <a:fld id="{F5E9AB20-DD9B-4BB9-8F82-5D84E050103E}"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37297744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30210</TotalTime>
  <Words>1450</Words>
  <Application>Microsoft Office PowerPoint</Application>
  <PresentationFormat>On-screen Show (4:3)</PresentationFormat>
  <Paragraphs>233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Calbri</vt:lpstr>
      <vt:lpstr>Calibri</vt:lpstr>
      <vt:lpstr>Century Gothic</vt:lpstr>
      <vt:lpstr>Univers 45 Light</vt:lpstr>
      <vt:lpstr>Vapor Trail</vt:lpstr>
      <vt:lpstr>XYZ Company Project  Status Report Presented by Shawnette Johnson</vt:lpstr>
      <vt:lpstr>Agenda </vt:lpstr>
      <vt:lpstr>PowerPoint Presentation</vt:lpstr>
      <vt:lpstr>Critical Path</vt:lpstr>
      <vt:lpstr>PowerPoint Presentation</vt:lpstr>
      <vt:lpstr>Thank You </vt:lpstr>
    </vt:vector>
  </TitlesOfParts>
  <Company>David Woodward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Woodward</dc:creator>
  <cp:lastModifiedBy> </cp:lastModifiedBy>
  <cp:revision>1723</cp:revision>
  <cp:lastPrinted>2012-05-16T02:41:45Z</cp:lastPrinted>
  <dcterms:created xsi:type="dcterms:W3CDTF">2012-02-03T06:28:06Z</dcterms:created>
  <dcterms:modified xsi:type="dcterms:W3CDTF">2020-12-03T00:49:52Z</dcterms:modified>
</cp:coreProperties>
</file>