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58" r:id="rId3"/>
    <p:sldId id="299" r:id="rId4"/>
    <p:sldId id="293" r:id="rId5"/>
    <p:sldId id="259" r:id="rId6"/>
    <p:sldId id="282" r:id="rId7"/>
    <p:sldId id="297" r:id="rId8"/>
    <p:sldId id="260" r:id="rId9"/>
    <p:sldId id="288" r:id="rId10"/>
    <p:sldId id="296" r:id="rId11"/>
    <p:sldId id="257" r:id="rId12"/>
    <p:sldId id="262" r:id="rId13"/>
    <p:sldId id="261" r:id="rId14"/>
    <p:sldId id="263" r:id="rId15"/>
    <p:sldId id="272" r:id="rId16"/>
    <p:sldId id="292" r:id="rId17"/>
    <p:sldId id="273" r:id="rId18"/>
    <p:sldId id="265" r:id="rId19"/>
    <p:sldId id="291" r:id="rId20"/>
    <p:sldId id="281" r:id="rId21"/>
    <p:sldId id="267" r:id="rId22"/>
    <p:sldId id="276" r:id="rId23"/>
    <p:sldId id="278" r:id="rId24"/>
  </p:sldIdLst>
  <p:sldSz cx="9144000" cy="5143500" type="screen16x9"/>
  <p:notesSz cx="6858000" cy="9144000"/>
  <p:embeddedFontLst>
    <p:embeddedFont>
      <p:font typeface="Barlow" panose="020B0604020202020204" charset="0"/>
      <p:regular r:id="rId26"/>
      <p:bold r:id="rId27"/>
      <p:italic r:id="rId28"/>
      <p:boldItalic r:id="rId29"/>
    </p:embeddedFont>
    <p:embeddedFont>
      <p:font typeface="Barlow Light"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Raleway" panose="020B0604020202020204" charset="0"/>
      <p:regular r:id="rId38"/>
      <p:bold r:id="rId39"/>
      <p:italic r:id="rId40"/>
      <p:boldItalic r:id="rId41"/>
    </p:embeddedFont>
    <p:embeddedFont>
      <p:font typeface="Raleway Thin"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14267-5875-4C51-A579-655D2B523364}" v="38" dt="2020-11-05T01:26:21.047"/>
  </p1510:revLst>
</p1510:revInfo>
</file>

<file path=ppt/tableStyles.xml><?xml version="1.0" encoding="utf-8"?>
<a:tblStyleLst xmlns:a="http://schemas.openxmlformats.org/drawingml/2006/main" def="{BDB1C369-E7CB-4F9E-B5A5-98E773A11506}">
  <a:tblStyle styleId="{BDB1C369-E7CB-4F9E-B5A5-98E773A1150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b8e28d737cf35def" providerId="LiveId" clId="{39C14267-5875-4C51-A579-655D2B523364}"/>
    <pc:docChg chg="undo redo custSel addSld delSld modSld sldOrd">
      <pc:chgData name=" " userId="b8e28d737cf35def" providerId="LiveId" clId="{39C14267-5875-4C51-A579-655D2B523364}" dt="2020-11-06T15:34:00.829" v="16480" actId="1076"/>
      <pc:docMkLst>
        <pc:docMk/>
      </pc:docMkLst>
      <pc:sldChg chg="modSp mod">
        <pc:chgData name=" " userId="b8e28d737cf35def" providerId="LiveId" clId="{39C14267-5875-4C51-A579-655D2B523364}" dt="2020-11-06T15:27:17.003" v="16479" actId="20577"/>
        <pc:sldMkLst>
          <pc:docMk/>
          <pc:sldMk cId="0" sldId="256"/>
        </pc:sldMkLst>
        <pc:spChg chg="mod">
          <ac:chgData name=" " userId="b8e28d737cf35def" providerId="LiveId" clId="{39C14267-5875-4C51-A579-655D2B523364}" dt="2020-11-06T15:27:17.003" v="16479" actId="20577"/>
          <ac:spMkLst>
            <pc:docMk/>
            <pc:sldMk cId="0" sldId="256"/>
            <ac:spMk id="338" creationId="{00000000-0000-0000-0000-000000000000}"/>
          </ac:spMkLst>
        </pc:spChg>
      </pc:sldChg>
      <pc:sldChg chg="addSp delSp modSp mod ord">
        <pc:chgData name=" " userId="b8e28d737cf35def" providerId="LiveId" clId="{39C14267-5875-4C51-A579-655D2B523364}" dt="2020-11-06T15:03:12.139" v="16393" actId="1076"/>
        <pc:sldMkLst>
          <pc:docMk/>
          <pc:sldMk cId="0" sldId="257"/>
        </pc:sldMkLst>
        <pc:spChg chg="mod">
          <ac:chgData name=" " userId="b8e28d737cf35def" providerId="LiveId" clId="{39C14267-5875-4C51-A579-655D2B523364}" dt="2020-11-06T15:01:57.966" v="16382" actId="2711"/>
          <ac:spMkLst>
            <pc:docMk/>
            <pc:sldMk cId="0" sldId="257"/>
            <ac:spMk id="2" creationId="{F71ADDBE-A95E-4CBC-AC9B-32C7CFD10E83}"/>
          </ac:spMkLst>
        </pc:spChg>
        <pc:spChg chg="mod">
          <ac:chgData name=" " userId="b8e28d737cf35def" providerId="LiveId" clId="{39C14267-5875-4C51-A579-655D2B523364}" dt="2020-11-06T15:02:05.631" v="16383" actId="2711"/>
          <ac:spMkLst>
            <pc:docMk/>
            <pc:sldMk cId="0" sldId="257"/>
            <ac:spMk id="3" creationId="{7743DED0-B4F5-47CF-96AD-D7F198467E2C}"/>
          </ac:spMkLst>
        </pc:spChg>
        <pc:spChg chg="add del mod">
          <ac:chgData name=" " userId="b8e28d737cf35def" providerId="LiveId" clId="{39C14267-5875-4C51-A579-655D2B523364}" dt="2020-11-06T15:03:12.139" v="16393" actId="1076"/>
          <ac:spMkLst>
            <pc:docMk/>
            <pc:sldMk cId="0" sldId="257"/>
            <ac:spMk id="4" creationId="{F612DD85-F8FE-47A6-B191-101C77395978}"/>
          </ac:spMkLst>
        </pc:spChg>
        <pc:spChg chg="mod">
          <ac:chgData name=" " userId="b8e28d737cf35def" providerId="LiveId" clId="{39C14267-5875-4C51-A579-655D2B523364}" dt="2020-11-06T15:02:28.551" v="16385" actId="2711"/>
          <ac:spMkLst>
            <pc:docMk/>
            <pc:sldMk cId="0" sldId="257"/>
            <ac:spMk id="5" creationId="{D2E07C78-5AF6-4F2A-B903-32093BB030DC}"/>
          </ac:spMkLst>
        </pc:spChg>
        <pc:spChg chg="mod">
          <ac:chgData name=" " userId="b8e28d737cf35def" providerId="LiveId" clId="{39C14267-5875-4C51-A579-655D2B523364}" dt="2020-11-06T15:02:37.108" v="16386" actId="2711"/>
          <ac:spMkLst>
            <pc:docMk/>
            <pc:sldMk cId="0" sldId="257"/>
            <ac:spMk id="6" creationId="{5F52F121-3633-4721-8ACB-77C0EBAABBA9}"/>
          </ac:spMkLst>
        </pc:spChg>
        <pc:spChg chg="mod">
          <ac:chgData name=" " userId="b8e28d737cf35def" providerId="LiveId" clId="{39C14267-5875-4C51-A579-655D2B523364}" dt="2020-11-06T15:02:18.098" v="16384" actId="2711"/>
          <ac:spMkLst>
            <pc:docMk/>
            <pc:sldMk cId="0" sldId="257"/>
            <ac:spMk id="7" creationId="{8074F5C3-98B4-4BFC-A913-9FAFFDB9E437}"/>
          </ac:spMkLst>
        </pc:spChg>
        <pc:spChg chg="mod">
          <ac:chgData name=" " userId="b8e28d737cf35def" providerId="LiveId" clId="{39C14267-5875-4C51-A579-655D2B523364}" dt="2020-11-06T15:02:51.116" v="16389" actId="14100"/>
          <ac:spMkLst>
            <pc:docMk/>
            <pc:sldMk cId="0" sldId="257"/>
            <ac:spMk id="8" creationId="{E1B14EC5-D737-4B7C-BFB2-1CF6B6B2A2A7}"/>
          </ac:spMkLst>
        </pc:spChg>
        <pc:spChg chg="del mod">
          <ac:chgData name=" " userId="b8e28d737cf35def" providerId="LiveId" clId="{39C14267-5875-4C51-A579-655D2B523364}" dt="2020-11-04T17:04:54.939" v="908" actId="478"/>
          <ac:spMkLst>
            <pc:docMk/>
            <pc:sldMk cId="0" sldId="257"/>
            <ac:spMk id="9" creationId="{B8D94780-2C50-4A88-9264-B5BEC362EC5F}"/>
          </ac:spMkLst>
        </pc:spChg>
        <pc:spChg chg="mod">
          <ac:chgData name=" " userId="b8e28d737cf35def" providerId="LiveId" clId="{39C14267-5875-4C51-A579-655D2B523364}" dt="2020-11-06T15:01:51.547" v="16381" actId="2711"/>
          <ac:spMkLst>
            <pc:docMk/>
            <pc:sldMk cId="0" sldId="257"/>
            <ac:spMk id="343" creationId="{00000000-0000-0000-0000-000000000000}"/>
          </ac:spMkLst>
        </pc:spChg>
        <pc:cxnChg chg="add mod">
          <ac:chgData name=" " userId="b8e28d737cf35def" providerId="LiveId" clId="{39C14267-5875-4C51-A579-655D2B523364}" dt="2020-11-05T14:51:42.433" v="16227" actId="14100"/>
          <ac:cxnSpMkLst>
            <pc:docMk/>
            <pc:sldMk cId="0" sldId="257"/>
            <ac:cxnSpMk id="11" creationId="{DAD0DEF5-6950-4DBA-857E-2A5D82CA8A86}"/>
          </ac:cxnSpMkLst>
        </pc:cxnChg>
        <pc:cxnChg chg="add mod">
          <ac:chgData name=" " userId="b8e28d737cf35def" providerId="LiveId" clId="{39C14267-5875-4C51-A579-655D2B523364}" dt="2020-11-05T14:50:30.034" v="16221" actId="1076"/>
          <ac:cxnSpMkLst>
            <pc:docMk/>
            <pc:sldMk cId="0" sldId="257"/>
            <ac:cxnSpMk id="14" creationId="{7F2C23AA-9C39-41EF-A781-E7D67583BDF8}"/>
          </ac:cxnSpMkLst>
        </pc:cxnChg>
        <pc:cxnChg chg="add del mod">
          <ac:chgData name=" " userId="b8e28d737cf35def" providerId="LiveId" clId="{39C14267-5875-4C51-A579-655D2B523364}" dt="2020-11-05T14:50:15.760" v="16216" actId="478"/>
          <ac:cxnSpMkLst>
            <pc:docMk/>
            <pc:sldMk cId="0" sldId="257"/>
            <ac:cxnSpMk id="17" creationId="{C3CA0533-B25D-4F55-9FB9-23B8DBB9BA5D}"/>
          </ac:cxnSpMkLst>
        </pc:cxnChg>
        <pc:cxnChg chg="add">
          <ac:chgData name=" " userId="b8e28d737cf35def" providerId="LiveId" clId="{39C14267-5875-4C51-A579-655D2B523364}" dt="2020-11-04T17:08:07.697" v="946" actId="11529"/>
          <ac:cxnSpMkLst>
            <pc:docMk/>
            <pc:sldMk cId="0" sldId="257"/>
            <ac:cxnSpMk id="20" creationId="{EC61DA3F-1175-4D1A-9BB0-02B524FB3901}"/>
          </ac:cxnSpMkLst>
        </pc:cxnChg>
        <pc:cxnChg chg="add del mod">
          <ac:chgData name=" " userId="b8e28d737cf35def" providerId="LiveId" clId="{39C14267-5875-4C51-A579-655D2B523364}" dt="2020-11-05T14:50:19.037" v="16217" actId="478"/>
          <ac:cxnSpMkLst>
            <pc:docMk/>
            <pc:sldMk cId="0" sldId="257"/>
            <ac:cxnSpMk id="22" creationId="{628512EA-F9CF-4ED8-83CD-E1E5592A1AB5}"/>
          </ac:cxnSpMkLst>
        </pc:cxnChg>
        <pc:cxnChg chg="add mod">
          <ac:chgData name=" " userId="b8e28d737cf35def" providerId="LiveId" clId="{39C14267-5875-4C51-A579-655D2B523364}" dt="2020-11-05T14:47:16.225" v="16123" actId="14100"/>
          <ac:cxnSpMkLst>
            <pc:docMk/>
            <pc:sldMk cId="0" sldId="257"/>
            <ac:cxnSpMk id="27" creationId="{490BF299-4455-47BD-B9D5-1B73804E8DC7}"/>
          </ac:cxnSpMkLst>
        </pc:cxnChg>
        <pc:cxnChg chg="add mod">
          <ac:chgData name=" " userId="b8e28d737cf35def" providerId="LiveId" clId="{39C14267-5875-4C51-A579-655D2B523364}" dt="2020-11-06T15:03:12.139" v="16393" actId="1076"/>
          <ac:cxnSpMkLst>
            <pc:docMk/>
            <pc:sldMk cId="0" sldId="257"/>
            <ac:cxnSpMk id="31" creationId="{17061329-6FBB-4C72-93D2-58FA88AB55C5}"/>
          </ac:cxnSpMkLst>
        </pc:cxnChg>
        <pc:cxnChg chg="add mod">
          <ac:chgData name=" " userId="b8e28d737cf35def" providerId="LiveId" clId="{39C14267-5875-4C51-A579-655D2B523364}" dt="2020-11-05T14:50:32.275" v="16222" actId="14100"/>
          <ac:cxnSpMkLst>
            <pc:docMk/>
            <pc:sldMk cId="0" sldId="257"/>
            <ac:cxnSpMk id="337" creationId="{F5DAEF0C-079E-4464-8BA0-6A5806A29AFD}"/>
          </ac:cxnSpMkLst>
        </pc:cxnChg>
        <pc:cxnChg chg="add mod">
          <ac:chgData name=" " userId="b8e28d737cf35def" providerId="LiveId" clId="{39C14267-5875-4C51-A579-655D2B523364}" dt="2020-11-06T15:02:51.116" v="16389" actId="14100"/>
          <ac:cxnSpMkLst>
            <pc:docMk/>
            <pc:sldMk cId="0" sldId="257"/>
            <ac:cxnSpMk id="344" creationId="{CCACB3FD-A298-40C9-B382-D626993F1C1E}"/>
          </ac:cxnSpMkLst>
        </pc:cxnChg>
      </pc:sldChg>
      <pc:sldChg chg="modSp mod">
        <pc:chgData name=" " userId="b8e28d737cf35def" providerId="LiveId" clId="{39C14267-5875-4C51-A579-655D2B523364}" dt="2020-11-06T15:14:43.519" v="16416" actId="14100"/>
        <pc:sldMkLst>
          <pc:docMk/>
          <pc:sldMk cId="0" sldId="258"/>
        </pc:sldMkLst>
        <pc:spChg chg="mod">
          <ac:chgData name=" " userId="b8e28d737cf35def" providerId="LiveId" clId="{39C14267-5875-4C51-A579-655D2B523364}" dt="2020-11-05T02:34:59.560" v="15079" actId="2711"/>
          <ac:spMkLst>
            <pc:docMk/>
            <pc:sldMk cId="0" sldId="258"/>
            <ac:spMk id="379" creationId="{00000000-0000-0000-0000-000000000000}"/>
          </ac:spMkLst>
        </pc:spChg>
        <pc:spChg chg="mod">
          <ac:chgData name=" " userId="b8e28d737cf35def" providerId="LiveId" clId="{39C14267-5875-4C51-A579-655D2B523364}" dt="2020-11-06T15:14:43.519" v="16416" actId="14100"/>
          <ac:spMkLst>
            <pc:docMk/>
            <pc:sldMk cId="0" sldId="258"/>
            <ac:spMk id="380" creationId="{00000000-0000-0000-0000-000000000000}"/>
          </ac:spMkLst>
        </pc:spChg>
        <pc:grpChg chg="mod">
          <ac:chgData name=" " userId="b8e28d737cf35def" providerId="LiveId" clId="{39C14267-5875-4C51-A579-655D2B523364}" dt="2020-11-05T01:36:47.515" v="13621" actId="1076"/>
          <ac:grpSpMkLst>
            <pc:docMk/>
            <pc:sldMk cId="0" sldId="258"/>
            <ac:grpSpMk id="383" creationId="{00000000-0000-0000-0000-000000000000}"/>
          </ac:grpSpMkLst>
        </pc:grpChg>
      </pc:sldChg>
      <pc:sldChg chg="addSp delSp modSp mod">
        <pc:chgData name=" " userId="b8e28d737cf35def" providerId="LiveId" clId="{39C14267-5875-4C51-A579-655D2B523364}" dt="2020-11-06T15:24:56.214" v="16476" actId="255"/>
        <pc:sldMkLst>
          <pc:docMk/>
          <pc:sldMk cId="0" sldId="259"/>
        </pc:sldMkLst>
        <pc:spChg chg="mod">
          <ac:chgData name=" " userId="b8e28d737cf35def" providerId="LiveId" clId="{39C14267-5875-4C51-A579-655D2B523364}" dt="2020-11-06T15:24:56.214" v="16476" actId="255"/>
          <ac:spMkLst>
            <pc:docMk/>
            <pc:sldMk cId="0" sldId="259"/>
            <ac:spMk id="406" creationId="{00000000-0000-0000-0000-000000000000}"/>
          </ac:spMkLst>
        </pc:spChg>
        <pc:picChg chg="add del">
          <ac:chgData name=" " userId="b8e28d737cf35def" providerId="LiveId" clId="{39C14267-5875-4C51-A579-655D2B523364}" dt="2020-11-04T14:15:43.078" v="1" actId="22"/>
          <ac:picMkLst>
            <pc:docMk/>
            <pc:sldMk cId="0" sldId="259"/>
            <ac:picMk id="3" creationId="{B9A28A09-0AC6-4D22-98DA-72AE4B62403F}"/>
          </ac:picMkLst>
        </pc:picChg>
      </pc:sldChg>
      <pc:sldChg chg="addSp delSp modSp mod">
        <pc:chgData name=" " userId="b8e28d737cf35def" providerId="LiveId" clId="{39C14267-5875-4C51-A579-655D2B523364}" dt="2020-11-06T15:20:10.549" v="16429" actId="1076"/>
        <pc:sldMkLst>
          <pc:docMk/>
          <pc:sldMk cId="0" sldId="260"/>
        </pc:sldMkLst>
        <pc:spChg chg="add del mod">
          <ac:chgData name=" " userId="b8e28d737cf35def" providerId="LiveId" clId="{39C14267-5875-4C51-A579-655D2B523364}" dt="2020-11-04T15:58:32.933" v="515"/>
          <ac:spMkLst>
            <pc:docMk/>
            <pc:sldMk cId="0" sldId="260"/>
            <ac:spMk id="2" creationId="{4240F0FD-E880-4ED4-B397-F9A6CA4682FD}"/>
          </ac:spMkLst>
        </pc:spChg>
        <pc:spChg chg="add mod">
          <ac:chgData name=" " userId="b8e28d737cf35def" providerId="LiveId" clId="{39C14267-5875-4C51-A579-655D2B523364}" dt="2020-11-06T15:20:10.549" v="16429" actId="1076"/>
          <ac:spMkLst>
            <pc:docMk/>
            <pc:sldMk cId="0" sldId="260"/>
            <ac:spMk id="3" creationId="{8467D9A3-820F-44E7-8609-F7FF2732B5A4}"/>
          </ac:spMkLst>
        </pc:spChg>
        <pc:spChg chg="mod">
          <ac:chgData name=" " userId="b8e28d737cf35def" providerId="LiveId" clId="{39C14267-5875-4C51-A579-655D2B523364}" dt="2020-11-06T14:58:53.535" v="16368" actId="255"/>
          <ac:spMkLst>
            <pc:docMk/>
            <pc:sldMk cId="0" sldId="260"/>
            <ac:spMk id="518" creationId="{00000000-0000-0000-0000-000000000000}"/>
          </ac:spMkLst>
        </pc:spChg>
      </pc:sldChg>
      <pc:sldChg chg="modSp mod">
        <pc:chgData name=" " userId="b8e28d737cf35def" providerId="LiveId" clId="{39C14267-5875-4C51-A579-655D2B523364}" dt="2020-11-06T15:03:54.430" v="16397" actId="2711"/>
        <pc:sldMkLst>
          <pc:docMk/>
          <pc:sldMk cId="0" sldId="261"/>
        </pc:sldMkLst>
        <pc:spChg chg="mod">
          <ac:chgData name=" " userId="b8e28d737cf35def" providerId="LiveId" clId="{39C14267-5875-4C51-A579-655D2B523364}" dt="2020-11-06T15:03:47.326" v="16396" actId="2711"/>
          <ac:spMkLst>
            <pc:docMk/>
            <pc:sldMk cId="0" sldId="261"/>
            <ac:spMk id="594" creationId="{00000000-0000-0000-0000-000000000000}"/>
          </ac:spMkLst>
        </pc:spChg>
        <pc:spChg chg="mod">
          <ac:chgData name=" " userId="b8e28d737cf35def" providerId="LiveId" clId="{39C14267-5875-4C51-A579-655D2B523364}" dt="2020-11-06T15:03:54.430" v="16397" actId="2711"/>
          <ac:spMkLst>
            <pc:docMk/>
            <pc:sldMk cId="0" sldId="261"/>
            <ac:spMk id="595" creationId="{00000000-0000-0000-0000-000000000000}"/>
          </ac:spMkLst>
        </pc:spChg>
      </pc:sldChg>
      <pc:sldChg chg="modSp mod">
        <pc:chgData name=" " userId="b8e28d737cf35def" providerId="LiveId" clId="{39C14267-5875-4C51-A579-655D2B523364}" dt="2020-11-06T15:15:58.181" v="16419" actId="14100"/>
        <pc:sldMkLst>
          <pc:docMk/>
          <pc:sldMk cId="0" sldId="262"/>
        </pc:sldMkLst>
        <pc:spChg chg="mod">
          <ac:chgData name=" " userId="b8e28d737cf35def" providerId="LiveId" clId="{39C14267-5875-4C51-A579-655D2B523364}" dt="2020-11-06T15:03:28.112" v="16394" actId="2711"/>
          <ac:spMkLst>
            <pc:docMk/>
            <pc:sldMk cId="0" sldId="262"/>
            <ac:spMk id="741" creationId="{00000000-0000-0000-0000-000000000000}"/>
          </ac:spMkLst>
        </pc:spChg>
        <pc:spChg chg="mod">
          <ac:chgData name=" " userId="b8e28d737cf35def" providerId="LiveId" clId="{39C14267-5875-4C51-A579-655D2B523364}" dt="2020-11-06T15:15:58.181" v="16419" actId="14100"/>
          <ac:spMkLst>
            <pc:docMk/>
            <pc:sldMk cId="0" sldId="262"/>
            <ac:spMk id="742" creationId="{00000000-0000-0000-0000-000000000000}"/>
          </ac:spMkLst>
        </pc:spChg>
      </pc:sldChg>
      <pc:sldChg chg="addSp delSp modSp mod">
        <pc:chgData name=" " userId="b8e28d737cf35def" providerId="LiveId" clId="{39C14267-5875-4C51-A579-655D2B523364}" dt="2020-11-06T15:34:00.829" v="16480" actId="1076"/>
        <pc:sldMkLst>
          <pc:docMk/>
          <pc:sldMk cId="0" sldId="263"/>
        </pc:sldMkLst>
        <pc:spChg chg="add del mod">
          <ac:chgData name=" " userId="b8e28d737cf35def" providerId="LiveId" clId="{39C14267-5875-4C51-A579-655D2B523364}" dt="2020-11-04T22:43:34.071" v="10743" actId="478"/>
          <ac:spMkLst>
            <pc:docMk/>
            <pc:sldMk cId="0" sldId="263"/>
            <ac:spMk id="3" creationId="{A9345719-985A-4DFD-A25C-44806D199138}"/>
          </ac:spMkLst>
        </pc:spChg>
        <pc:spChg chg="mod">
          <ac:chgData name=" " userId="b8e28d737cf35def" providerId="LiveId" clId="{39C14267-5875-4C51-A579-655D2B523364}" dt="2020-11-06T15:06:40.664" v="16399" actId="14100"/>
          <ac:spMkLst>
            <pc:docMk/>
            <pc:sldMk cId="0" sldId="263"/>
            <ac:spMk id="857" creationId="{00000000-0000-0000-0000-000000000000}"/>
          </ac:spMkLst>
        </pc:spChg>
        <pc:spChg chg="del mod">
          <ac:chgData name=" " userId="b8e28d737cf35def" providerId="LiveId" clId="{39C14267-5875-4C51-A579-655D2B523364}" dt="2020-11-04T22:43:25.038" v="10741" actId="478"/>
          <ac:spMkLst>
            <pc:docMk/>
            <pc:sldMk cId="0" sldId="263"/>
            <ac:spMk id="859" creationId="{00000000-0000-0000-0000-000000000000}"/>
          </ac:spMkLst>
        </pc:spChg>
        <pc:grpChg chg="mod">
          <ac:chgData name=" " userId="b8e28d737cf35def" providerId="LiveId" clId="{39C14267-5875-4C51-A579-655D2B523364}" dt="2020-11-06T15:34:00.829" v="16480" actId="1076"/>
          <ac:grpSpMkLst>
            <pc:docMk/>
            <pc:sldMk cId="0" sldId="263"/>
            <ac:grpSpMk id="861" creationId="{00000000-0000-0000-0000-000000000000}"/>
          </ac:grpSpMkLst>
        </pc:grpChg>
      </pc:sldChg>
      <pc:sldChg chg="del">
        <pc:chgData name=" " userId="b8e28d737cf35def" providerId="LiveId" clId="{39C14267-5875-4C51-A579-655D2B523364}" dt="2020-11-05T01:04:36.767" v="12689" actId="47"/>
        <pc:sldMkLst>
          <pc:docMk/>
          <pc:sldMk cId="0" sldId="264"/>
        </pc:sldMkLst>
      </pc:sldChg>
      <pc:sldChg chg="modSp mod">
        <pc:chgData name=" " userId="b8e28d737cf35def" providerId="LiveId" clId="{39C14267-5875-4C51-A579-655D2B523364}" dt="2020-11-06T15:11:39.119" v="16407" actId="2711"/>
        <pc:sldMkLst>
          <pc:docMk/>
          <pc:sldMk cId="0" sldId="265"/>
        </pc:sldMkLst>
        <pc:spChg chg="mod">
          <ac:chgData name=" " userId="b8e28d737cf35def" providerId="LiveId" clId="{39C14267-5875-4C51-A579-655D2B523364}" dt="2020-11-06T15:11:39.119" v="16407" actId="2711"/>
          <ac:spMkLst>
            <pc:docMk/>
            <pc:sldMk cId="0" sldId="265"/>
            <ac:spMk id="1006" creationId="{00000000-0000-0000-0000-000000000000}"/>
          </ac:spMkLst>
        </pc:spChg>
        <pc:spChg chg="mod">
          <ac:chgData name=" " userId="b8e28d737cf35def" providerId="LiveId" clId="{39C14267-5875-4C51-A579-655D2B523364}" dt="2020-11-06T15:11:34.224" v="16406" actId="2711"/>
          <ac:spMkLst>
            <pc:docMk/>
            <pc:sldMk cId="0" sldId="265"/>
            <ac:spMk id="1007" creationId="{00000000-0000-0000-0000-000000000000}"/>
          </ac:spMkLst>
        </pc:spChg>
        <pc:picChg chg="mod">
          <ac:chgData name=" " userId="b8e28d737cf35def" providerId="LiveId" clId="{39C14267-5875-4C51-A579-655D2B523364}" dt="2020-11-04T21:13:16.488" v="7256" actId="688"/>
          <ac:picMkLst>
            <pc:docMk/>
            <pc:sldMk cId="0" sldId="265"/>
            <ac:picMk id="1008" creationId="{00000000-0000-0000-0000-000000000000}"/>
          </ac:picMkLst>
        </pc:picChg>
      </pc:sldChg>
      <pc:sldChg chg="addSp delSp modSp mod">
        <pc:chgData name=" " userId="b8e28d737cf35def" providerId="LiveId" clId="{39C14267-5875-4C51-A579-655D2B523364}" dt="2020-11-06T15:12:24.317" v="16411" actId="2711"/>
        <pc:sldMkLst>
          <pc:docMk/>
          <pc:sldMk cId="0" sldId="267"/>
        </pc:sldMkLst>
        <pc:spChg chg="add mod">
          <ac:chgData name=" " userId="b8e28d737cf35def" providerId="LiveId" clId="{39C14267-5875-4C51-A579-655D2B523364}" dt="2020-11-06T15:12:24.317" v="16411" actId="2711"/>
          <ac:spMkLst>
            <pc:docMk/>
            <pc:sldMk cId="0" sldId="267"/>
            <ac:spMk id="3" creationId="{A6990739-2EB6-4F2B-A289-AB80E81ABBE3}"/>
          </ac:spMkLst>
        </pc:spChg>
        <pc:spChg chg="add mod">
          <ac:chgData name=" " userId="b8e28d737cf35def" providerId="LiveId" clId="{39C14267-5875-4C51-A579-655D2B523364}" dt="2020-11-06T15:12:24.317" v="16411" actId="2711"/>
          <ac:spMkLst>
            <pc:docMk/>
            <pc:sldMk cId="0" sldId="267"/>
            <ac:spMk id="23" creationId="{3AE9A506-D6E8-455C-A939-36D37E33E7FD}"/>
          </ac:spMkLst>
        </pc:spChg>
        <pc:spChg chg="mod">
          <ac:chgData name=" " userId="b8e28d737cf35def" providerId="LiveId" clId="{39C14267-5875-4C51-A579-655D2B523364}" dt="2020-11-06T15:12:24.317" v="16411" actId="2711"/>
          <ac:spMkLst>
            <pc:docMk/>
            <pc:sldMk cId="0" sldId="267"/>
            <ac:spMk id="1020" creationId="{00000000-0000-0000-0000-000000000000}"/>
          </ac:spMkLst>
        </pc:spChg>
        <pc:spChg chg="mod">
          <ac:chgData name=" " userId="b8e28d737cf35def" providerId="LiveId" clId="{39C14267-5875-4C51-A579-655D2B523364}" dt="2020-11-06T15:12:24.317" v="16411" actId="2711"/>
          <ac:spMkLst>
            <pc:docMk/>
            <pc:sldMk cId="0" sldId="267"/>
            <ac:spMk id="1021" creationId="{00000000-0000-0000-0000-000000000000}"/>
          </ac:spMkLst>
        </pc:spChg>
        <pc:spChg chg="mod topLvl">
          <ac:chgData name=" " userId="b8e28d737cf35def" providerId="LiveId" clId="{39C14267-5875-4C51-A579-655D2B523364}" dt="2020-11-06T15:12:24.317" v="16411" actId="2711"/>
          <ac:spMkLst>
            <pc:docMk/>
            <pc:sldMk cId="0" sldId="267"/>
            <ac:spMk id="1023" creationId="{00000000-0000-0000-0000-000000000000}"/>
          </ac:spMkLst>
        </pc:spChg>
        <pc:spChg chg="del mod">
          <ac:chgData name=" " userId="b8e28d737cf35def" providerId="LiveId" clId="{39C14267-5875-4C51-A579-655D2B523364}" dt="2020-11-04T21:29:55.776" v="8145" actId="478"/>
          <ac:spMkLst>
            <pc:docMk/>
            <pc:sldMk cId="0" sldId="267"/>
            <ac:spMk id="1024" creationId="{00000000-0000-0000-0000-000000000000}"/>
          </ac:spMkLst>
        </pc:spChg>
        <pc:spChg chg="del mod topLvl">
          <ac:chgData name=" " userId="b8e28d737cf35def" providerId="LiveId" clId="{39C14267-5875-4C51-A579-655D2B523364}" dt="2020-11-04T21:32:47.370" v="8368" actId="21"/>
          <ac:spMkLst>
            <pc:docMk/>
            <pc:sldMk cId="0" sldId="267"/>
            <ac:spMk id="1025" creationId="{00000000-0000-0000-0000-000000000000}"/>
          </ac:spMkLst>
        </pc:spChg>
        <pc:spChg chg="mod">
          <ac:chgData name=" " userId="b8e28d737cf35def" providerId="LiveId" clId="{39C14267-5875-4C51-A579-655D2B523364}" dt="2020-11-06T15:12:24.317" v="16411" actId="2711"/>
          <ac:spMkLst>
            <pc:docMk/>
            <pc:sldMk cId="0" sldId="267"/>
            <ac:spMk id="1027" creationId="{00000000-0000-0000-0000-000000000000}"/>
          </ac:spMkLst>
        </pc:spChg>
        <pc:spChg chg="del mod">
          <ac:chgData name=" " userId="b8e28d737cf35def" providerId="LiveId" clId="{39C14267-5875-4C51-A579-655D2B523364}" dt="2020-11-04T21:27:55.401" v="8116" actId="478"/>
          <ac:spMkLst>
            <pc:docMk/>
            <pc:sldMk cId="0" sldId="267"/>
            <ac:spMk id="1028" creationId="{00000000-0000-0000-0000-000000000000}"/>
          </ac:spMkLst>
        </pc:spChg>
        <pc:spChg chg="mod">
          <ac:chgData name=" " userId="b8e28d737cf35def" providerId="LiveId" clId="{39C14267-5875-4C51-A579-655D2B523364}" dt="2020-11-06T15:12:24.317" v="16411" actId="2711"/>
          <ac:spMkLst>
            <pc:docMk/>
            <pc:sldMk cId="0" sldId="267"/>
            <ac:spMk id="1029" creationId="{00000000-0000-0000-0000-000000000000}"/>
          </ac:spMkLst>
        </pc:spChg>
        <pc:spChg chg="mod">
          <ac:chgData name=" " userId="b8e28d737cf35def" providerId="LiveId" clId="{39C14267-5875-4C51-A579-655D2B523364}" dt="2020-11-06T15:12:24.317" v="16411" actId="2711"/>
          <ac:spMkLst>
            <pc:docMk/>
            <pc:sldMk cId="0" sldId="267"/>
            <ac:spMk id="1031" creationId="{00000000-0000-0000-0000-000000000000}"/>
          </ac:spMkLst>
        </pc:spChg>
        <pc:spChg chg="mod">
          <ac:chgData name=" " userId="b8e28d737cf35def" providerId="LiveId" clId="{39C14267-5875-4C51-A579-655D2B523364}" dt="2020-11-06T15:12:24.317" v="16411" actId="2711"/>
          <ac:spMkLst>
            <pc:docMk/>
            <pc:sldMk cId="0" sldId="267"/>
            <ac:spMk id="1032" creationId="{00000000-0000-0000-0000-000000000000}"/>
          </ac:spMkLst>
        </pc:spChg>
        <pc:spChg chg="del mod">
          <ac:chgData name=" " userId="b8e28d737cf35def" providerId="LiveId" clId="{39C14267-5875-4C51-A579-655D2B523364}" dt="2020-11-04T22:06:47.365" v="9673" actId="478"/>
          <ac:spMkLst>
            <pc:docMk/>
            <pc:sldMk cId="0" sldId="267"/>
            <ac:spMk id="1033" creationId="{00000000-0000-0000-0000-000000000000}"/>
          </ac:spMkLst>
        </pc:spChg>
        <pc:spChg chg="mod">
          <ac:chgData name=" " userId="b8e28d737cf35def" providerId="LiveId" clId="{39C14267-5875-4C51-A579-655D2B523364}" dt="2020-11-06T15:12:24.317" v="16411" actId="2711"/>
          <ac:spMkLst>
            <pc:docMk/>
            <pc:sldMk cId="0" sldId="267"/>
            <ac:spMk id="1035" creationId="{00000000-0000-0000-0000-000000000000}"/>
          </ac:spMkLst>
        </pc:spChg>
        <pc:spChg chg="mod">
          <ac:chgData name=" " userId="b8e28d737cf35def" providerId="LiveId" clId="{39C14267-5875-4C51-A579-655D2B523364}" dt="2020-11-06T15:12:24.317" v="16411" actId="2711"/>
          <ac:spMkLst>
            <pc:docMk/>
            <pc:sldMk cId="0" sldId="267"/>
            <ac:spMk id="1036" creationId="{00000000-0000-0000-0000-000000000000}"/>
          </ac:spMkLst>
        </pc:spChg>
        <pc:spChg chg="mod">
          <ac:chgData name=" " userId="b8e28d737cf35def" providerId="LiveId" clId="{39C14267-5875-4C51-A579-655D2B523364}" dt="2020-11-06T15:12:24.317" v="16411" actId="2711"/>
          <ac:spMkLst>
            <pc:docMk/>
            <pc:sldMk cId="0" sldId="267"/>
            <ac:spMk id="1038" creationId="{00000000-0000-0000-0000-000000000000}"/>
          </ac:spMkLst>
        </pc:spChg>
        <pc:spChg chg="mod">
          <ac:chgData name=" " userId="b8e28d737cf35def" providerId="LiveId" clId="{39C14267-5875-4C51-A579-655D2B523364}" dt="2020-11-06T15:12:24.317" v="16411" actId="2711"/>
          <ac:spMkLst>
            <pc:docMk/>
            <pc:sldMk cId="0" sldId="267"/>
            <ac:spMk id="1039" creationId="{00000000-0000-0000-0000-000000000000}"/>
          </ac:spMkLst>
        </pc:spChg>
        <pc:grpChg chg="del mod">
          <ac:chgData name=" " userId="b8e28d737cf35def" providerId="LiveId" clId="{39C14267-5875-4C51-A579-655D2B523364}" dt="2020-11-04T21:32:47.370" v="8368" actId="21"/>
          <ac:grpSpMkLst>
            <pc:docMk/>
            <pc:sldMk cId="0" sldId="267"/>
            <ac:grpSpMk id="1022" creationId="{00000000-0000-0000-0000-000000000000}"/>
          </ac:grpSpMkLst>
        </pc:grpChg>
        <pc:grpChg chg="mod">
          <ac:chgData name=" " userId="b8e28d737cf35def" providerId="LiveId" clId="{39C14267-5875-4C51-A579-655D2B523364}" dt="2020-11-04T21:55:44.859" v="9259" actId="207"/>
          <ac:grpSpMkLst>
            <pc:docMk/>
            <pc:sldMk cId="0" sldId="267"/>
            <ac:grpSpMk id="1026" creationId="{00000000-0000-0000-0000-000000000000}"/>
          </ac:grpSpMkLst>
        </pc:grpChg>
        <pc:grpChg chg="mod">
          <ac:chgData name=" " userId="b8e28d737cf35def" providerId="LiveId" clId="{39C14267-5875-4C51-A579-655D2B523364}" dt="2020-11-04T22:04:15.452" v="9549" actId="1076"/>
          <ac:grpSpMkLst>
            <pc:docMk/>
            <pc:sldMk cId="0" sldId="267"/>
            <ac:grpSpMk id="1030" creationId="{00000000-0000-0000-0000-000000000000}"/>
          </ac:grpSpMkLst>
        </pc:grpChg>
      </pc:sldChg>
      <pc:sldChg chg="modSp mod">
        <pc:chgData name=" " userId="b8e28d737cf35def" providerId="LiveId" clId="{39C14267-5875-4C51-A579-655D2B523364}" dt="2020-11-06T15:17:13.487" v="16428" actId="14100"/>
        <pc:sldMkLst>
          <pc:docMk/>
          <pc:sldMk cId="0" sldId="272"/>
        </pc:sldMkLst>
        <pc:spChg chg="mod">
          <ac:chgData name=" " userId="b8e28d737cf35def" providerId="LiveId" clId="{39C14267-5875-4C51-A579-655D2B523364}" dt="2020-11-06T15:07:07.317" v="16401" actId="2711"/>
          <ac:spMkLst>
            <pc:docMk/>
            <pc:sldMk cId="0" sldId="272"/>
            <ac:spMk id="1700" creationId="{00000000-0000-0000-0000-000000000000}"/>
          </ac:spMkLst>
        </pc:spChg>
        <pc:spChg chg="mod">
          <ac:chgData name=" " userId="b8e28d737cf35def" providerId="LiveId" clId="{39C14267-5875-4C51-A579-655D2B523364}" dt="2020-11-06T15:07:07.317" v="16401" actId="2711"/>
          <ac:spMkLst>
            <pc:docMk/>
            <pc:sldMk cId="0" sldId="272"/>
            <ac:spMk id="1701" creationId="{00000000-0000-0000-0000-000000000000}"/>
          </ac:spMkLst>
        </pc:spChg>
        <pc:spChg chg="mod">
          <ac:chgData name=" " userId="b8e28d737cf35def" providerId="LiveId" clId="{39C14267-5875-4C51-A579-655D2B523364}" dt="2020-11-06T15:17:04.405" v="16425" actId="14100"/>
          <ac:spMkLst>
            <pc:docMk/>
            <pc:sldMk cId="0" sldId="272"/>
            <ac:spMk id="1703" creationId="{00000000-0000-0000-0000-000000000000}"/>
          </ac:spMkLst>
        </pc:spChg>
        <pc:spChg chg="mod">
          <ac:chgData name=" " userId="b8e28d737cf35def" providerId="LiveId" clId="{39C14267-5875-4C51-A579-655D2B523364}" dt="2020-11-06T15:07:07.317" v="16401" actId="2711"/>
          <ac:spMkLst>
            <pc:docMk/>
            <pc:sldMk cId="0" sldId="272"/>
            <ac:spMk id="1704" creationId="{00000000-0000-0000-0000-000000000000}"/>
          </ac:spMkLst>
        </pc:spChg>
        <pc:spChg chg="mod">
          <ac:chgData name=" " userId="b8e28d737cf35def" providerId="LiveId" clId="{39C14267-5875-4C51-A579-655D2B523364}" dt="2020-11-06T15:07:07.317" v="16401" actId="2711"/>
          <ac:spMkLst>
            <pc:docMk/>
            <pc:sldMk cId="0" sldId="272"/>
            <ac:spMk id="1705" creationId="{00000000-0000-0000-0000-000000000000}"/>
          </ac:spMkLst>
        </pc:spChg>
        <pc:spChg chg="mod">
          <ac:chgData name=" " userId="b8e28d737cf35def" providerId="LiveId" clId="{39C14267-5875-4C51-A579-655D2B523364}" dt="2020-11-06T15:07:07.317" v="16401" actId="2711"/>
          <ac:spMkLst>
            <pc:docMk/>
            <pc:sldMk cId="0" sldId="272"/>
            <ac:spMk id="1707" creationId="{00000000-0000-0000-0000-000000000000}"/>
          </ac:spMkLst>
        </pc:spChg>
        <pc:spChg chg="mod">
          <ac:chgData name=" " userId="b8e28d737cf35def" providerId="LiveId" clId="{39C14267-5875-4C51-A579-655D2B523364}" dt="2020-11-06T15:07:07.317" v="16401" actId="2711"/>
          <ac:spMkLst>
            <pc:docMk/>
            <pc:sldMk cId="0" sldId="272"/>
            <ac:spMk id="1708" creationId="{00000000-0000-0000-0000-000000000000}"/>
          </ac:spMkLst>
        </pc:spChg>
        <pc:spChg chg="mod">
          <ac:chgData name=" " userId="b8e28d737cf35def" providerId="LiveId" clId="{39C14267-5875-4C51-A579-655D2B523364}" dt="2020-11-06T15:17:07.761" v="16426" actId="14100"/>
          <ac:spMkLst>
            <pc:docMk/>
            <pc:sldMk cId="0" sldId="272"/>
            <ac:spMk id="1710" creationId="{00000000-0000-0000-0000-000000000000}"/>
          </ac:spMkLst>
        </pc:spChg>
        <pc:spChg chg="mod">
          <ac:chgData name=" " userId="b8e28d737cf35def" providerId="LiveId" clId="{39C14267-5875-4C51-A579-655D2B523364}" dt="2020-11-06T15:07:07.317" v="16401" actId="2711"/>
          <ac:spMkLst>
            <pc:docMk/>
            <pc:sldMk cId="0" sldId="272"/>
            <ac:spMk id="1711" creationId="{00000000-0000-0000-0000-000000000000}"/>
          </ac:spMkLst>
        </pc:spChg>
        <pc:spChg chg="mod">
          <ac:chgData name=" " userId="b8e28d737cf35def" providerId="LiveId" clId="{39C14267-5875-4C51-A579-655D2B523364}" dt="2020-11-06T15:07:07.317" v="16401" actId="2711"/>
          <ac:spMkLst>
            <pc:docMk/>
            <pc:sldMk cId="0" sldId="272"/>
            <ac:spMk id="1712" creationId="{00000000-0000-0000-0000-000000000000}"/>
          </ac:spMkLst>
        </pc:spChg>
        <pc:spChg chg="mod">
          <ac:chgData name=" " userId="b8e28d737cf35def" providerId="LiveId" clId="{39C14267-5875-4C51-A579-655D2B523364}" dt="2020-11-06T15:07:07.317" v="16401" actId="2711"/>
          <ac:spMkLst>
            <pc:docMk/>
            <pc:sldMk cId="0" sldId="272"/>
            <ac:spMk id="1714" creationId="{00000000-0000-0000-0000-000000000000}"/>
          </ac:spMkLst>
        </pc:spChg>
        <pc:spChg chg="mod">
          <ac:chgData name=" " userId="b8e28d737cf35def" providerId="LiveId" clId="{39C14267-5875-4C51-A579-655D2B523364}" dt="2020-11-06T15:07:07.317" v="16401" actId="2711"/>
          <ac:spMkLst>
            <pc:docMk/>
            <pc:sldMk cId="0" sldId="272"/>
            <ac:spMk id="1715" creationId="{00000000-0000-0000-0000-000000000000}"/>
          </ac:spMkLst>
        </pc:spChg>
        <pc:spChg chg="mod">
          <ac:chgData name=" " userId="b8e28d737cf35def" providerId="LiveId" clId="{39C14267-5875-4C51-A579-655D2B523364}" dt="2020-11-06T15:17:10.743" v="16427" actId="14100"/>
          <ac:spMkLst>
            <pc:docMk/>
            <pc:sldMk cId="0" sldId="272"/>
            <ac:spMk id="1717" creationId="{00000000-0000-0000-0000-000000000000}"/>
          </ac:spMkLst>
        </pc:spChg>
        <pc:spChg chg="mod">
          <ac:chgData name=" " userId="b8e28d737cf35def" providerId="LiveId" clId="{39C14267-5875-4C51-A579-655D2B523364}" dt="2020-11-06T15:07:07.317" v="16401" actId="2711"/>
          <ac:spMkLst>
            <pc:docMk/>
            <pc:sldMk cId="0" sldId="272"/>
            <ac:spMk id="1718" creationId="{00000000-0000-0000-0000-000000000000}"/>
          </ac:spMkLst>
        </pc:spChg>
        <pc:spChg chg="mod">
          <ac:chgData name=" " userId="b8e28d737cf35def" providerId="LiveId" clId="{39C14267-5875-4C51-A579-655D2B523364}" dt="2020-11-06T15:07:07.317" v="16401" actId="2711"/>
          <ac:spMkLst>
            <pc:docMk/>
            <pc:sldMk cId="0" sldId="272"/>
            <ac:spMk id="1719" creationId="{00000000-0000-0000-0000-000000000000}"/>
          </ac:spMkLst>
        </pc:spChg>
        <pc:spChg chg="mod">
          <ac:chgData name=" " userId="b8e28d737cf35def" providerId="LiveId" clId="{39C14267-5875-4C51-A579-655D2B523364}" dt="2020-11-06T15:07:07.317" v="16401" actId="2711"/>
          <ac:spMkLst>
            <pc:docMk/>
            <pc:sldMk cId="0" sldId="272"/>
            <ac:spMk id="1721" creationId="{00000000-0000-0000-0000-000000000000}"/>
          </ac:spMkLst>
        </pc:spChg>
        <pc:spChg chg="mod">
          <ac:chgData name=" " userId="b8e28d737cf35def" providerId="LiveId" clId="{39C14267-5875-4C51-A579-655D2B523364}" dt="2020-11-06T15:07:07.317" v="16401" actId="2711"/>
          <ac:spMkLst>
            <pc:docMk/>
            <pc:sldMk cId="0" sldId="272"/>
            <ac:spMk id="1722" creationId="{00000000-0000-0000-0000-000000000000}"/>
          </ac:spMkLst>
        </pc:spChg>
        <pc:spChg chg="mod">
          <ac:chgData name=" " userId="b8e28d737cf35def" providerId="LiveId" clId="{39C14267-5875-4C51-A579-655D2B523364}" dt="2020-11-06T15:17:13.487" v="16428" actId="14100"/>
          <ac:spMkLst>
            <pc:docMk/>
            <pc:sldMk cId="0" sldId="272"/>
            <ac:spMk id="1724" creationId="{00000000-0000-0000-0000-000000000000}"/>
          </ac:spMkLst>
        </pc:spChg>
        <pc:spChg chg="mod">
          <ac:chgData name=" " userId="b8e28d737cf35def" providerId="LiveId" clId="{39C14267-5875-4C51-A579-655D2B523364}" dt="2020-11-06T15:07:07.317" v="16401" actId="2711"/>
          <ac:spMkLst>
            <pc:docMk/>
            <pc:sldMk cId="0" sldId="272"/>
            <ac:spMk id="1725" creationId="{00000000-0000-0000-0000-000000000000}"/>
          </ac:spMkLst>
        </pc:spChg>
        <pc:spChg chg="mod">
          <ac:chgData name=" " userId="b8e28d737cf35def" providerId="LiveId" clId="{39C14267-5875-4C51-A579-655D2B523364}" dt="2020-11-06T15:07:07.317" v="16401" actId="2711"/>
          <ac:spMkLst>
            <pc:docMk/>
            <pc:sldMk cId="0" sldId="272"/>
            <ac:spMk id="1726" creationId="{00000000-0000-0000-0000-000000000000}"/>
          </ac:spMkLst>
        </pc:spChg>
        <pc:spChg chg="mod">
          <ac:chgData name=" " userId="b8e28d737cf35def" providerId="LiveId" clId="{39C14267-5875-4C51-A579-655D2B523364}" dt="2020-11-06T15:07:07.317" v="16401" actId="2711"/>
          <ac:spMkLst>
            <pc:docMk/>
            <pc:sldMk cId="0" sldId="272"/>
            <ac:spMk id="1728" creationId="{00000000-0000-0000-0000-000000000000}"/>
          </ac:spMkLst>
        </pc:spChg>
        <pc:spChg chg="mod">
          <ac:chgData name=" " userId="b8e28d737cf35def" providerId="LiveId" clId="{39C14267-5875-4C51-A579-655D2B523364}" dt="2020-11-06T15:07:07.317" v="16401" actId="2711"/>
          <ac:spMkLst>
            <pc:docMk/>
            <pc:sldMk cId="0" sldId="272"/>
            <ac:spMk id="1729" creationId="{00000000-0000-0000-0000-000000000000}"/>
          </ac:spMkLst>
        </pc:spChg>
      </pc:sldChg>
      <pc:sldChg chg="addSp delSp modSp mod">
        <pc:chgData name=" " userId="b8e28d737cf35def" providerId="LiveId" clId="{39C14267-5875-4C51-A579-655D2B523364}" dt="2020-11-06T15:11:10.501" v="16405" actId="14100"/>
        <pc:sldMkLst>
          <pc:docMk/>
          <pc:sldMk cId="0" sldId="273"/>
        </pc:sldMkLst>
        <pc:spChg chg="add del mod">
          <ac:chgData name=" " userId="b8e28d737cf35def" providerId="LiveId" clId="{39C14267-5875-4C51-A579-655D2B523364}" dt="2020-11-04T18:33:55.274" v="3887" actId="478"/>
          <ac:spMkLst>
            <pc:docMk/>
            <pc:sldMk cId="0" sldId="273"/>
            <ac:spMk id="3" creationId="{AAC5C24A-A5AF-4011-A218-4A4F845E4509}"/>
          </ac:spMkLst>
        </pc:spChg>
        <pc:spChg chg="add del mod">
          <ac:chgData name=" " userId="b8e28d737cf35def" providerId="LiveId" clId="{39C14267-5875-4C51-A579-655D2B523364}" dt="2020-11-04T18:34:10.282" v="3892" actId="478"/>
          <ac:spMkLst>
            <pc:docMk/>
            <pc:sldMk cId="0" sldId="273"/>
            <ac:spMk id="5" creationId="{D7EFF882-04A9-4549-A527-F3A54EAED489}"/>
          </ac:spMkLst>
        </pc:spChg>
        <pc:spChg chg="add del mod">
          <ac:chgData name=" " userId="b8e28d737cf35def" providerId="LiveId" clId="{39C14267-5875-4C51-A579-655D2B523364}" dt="2020-11-04T18:34:25.323" v="3898" actId="478"/>
          <ac:spMkLst>
            <pc:docMk/>
            <pc:sldMk cId="0" sldId="273"/>
            <ac:spMk id="7" creationId="{B49BC7A2-4383-47D0-ADEE-ECFAB930719B}"/>
          </ac:spMkLst>
        </pc:spChg>
        <pc:spChg chg="add del mod">
          <ac:chgData name=" " userId="b8e28d737cf35def" providerId="LiveId" clId="{39C14267-5875-4C51-A579-655D2B523364}" dt="2020-11-04T18:35:02.972" v="3907" actId="478"/>
          <ac:spMkLst>
            <pc:docMk/>
            <pc:sldMk cId="0" sldId="273"/>
            <ac:spMk id="9" creationId="{43D56550-3E94-4E8A-BC07-379EBE8CBCCE}"/>
          </ac:spMkLst>
        </pc:spChg>
        <pc:spChg chg="mod">
          <ac:chgData name=" " userId="b8e28d737cf35def" providerId="LiveId" clId="{39C14267-5875-4C51-A579-655D2B523364}" dt="2020-11-06T15:11:01.015" v="16404" actId="2711"/>
          <ac:spMkLst>
            <pc:docMk/>
            <pc:sldMk cId="0" sldId="273"/>
            <ac:spMk id="1734" creationId="{00000000-0000-0000-0000-000000000000}"/>
          </ac:spMkLst>
        </pc:spChg>
        <pc:spChg chg="mod">
          <ac:chgData name=" " userId="b8e28d737cf35def" providerId="LiveId" clId="{39C14267-5875-4C51-A579-655D2B523364}" dt="2020-11-06T15:11:10.501" v="16405" actId="14100"/>
          <ac:spMkLst>
            <pc:docMk/>
            <pc:sldMk cId="0" sldId="273"/>
            <ac:spMk id="1735" creationId="{00000000-0000-0000-0000-000000000000}"/>
          </ac:spMkLst>
        </pc:spChg>
        <pc:spChg chg="del mod">
          <ac:chgData name=" " userId="b8e28d737cf35def" providerId="LiveId" clId="{39C14267-5875-4C51-A579-655D2B523364}" dt="2020-11-04T18:33:42.762" v="3883" actId="478"/>
          <ac:spMkLst>
            <pc:docMk/>
            <pc:sldMk cId="0" sldId="273"/>
            <ac:spMk id="1736" creationId="{00000000-0000-0000-0000-000000000000}"/>
          </ac:spMkLst>
        </pc:spChg>
        <pc:spChg chg="del mod">
          <ac:chgData name=" " userId="b8e28d737cf35def" providerId="LiveId" clId="{39C14267-5875-4C51-A579-655D2B523364}" dt="2020-11-04T18:33:48.793" v="3885" actId="478"/>
          <ac:spMkLst>
            <pc:docMk/>
            <pc:sldMk cId="0" sldId="273"/>
            <ac:spMk id="1737" creationId="{00000000-0000-0000-0000-000000000000}"/>
          </ac:spMkLst>
        </pc:spChg>
        <pc:spChg chg="mod">
          <ac:chgData name=" " userId="b8e28d737cf35def" providerId="LiveId" clId="{39C14267-5875-4C51-A579-655D2B523364}" dt="2020-11-06T15:11:01.015" v="16404" actId="2711"/>
          <ac:spMkLst>
            <pc:docMk/>
            <pc:sldMk cId="0" sldId="273"/>
            <ac:spMk id="1738" creationId="{00000000-0000-0000-0000-000000000000}"/>
          </ac:spMkLst>
        </pc:spChg>
        <pc:spChg chg="del mod">
          <ac:chgData name=" " userId="b8e28d737cf35def" providerId="LiveId" clId="{39C14267-5875-4C51-A579-655D2B523364}" dt="2020-11-04T18:34:31.153" v="3900" actId="478"/>
          <ac:spMkLst>
            <pc:docMk/>
            <pc:sldMk cId="0" sldId="273"/>
            <ac:spMk id="1739" creationId="{00000000-0000-0000-0000-000000000000}"/>
          </ac:spMkLst>
        </pc:spChg>
        <pc:spChg chg="del mod">
          <ac:chgData name=" " userId="b8e28d737cf35def" providerId="LiveId" clId="{39C14267-5875-4C51-A579-655D2B523364}" dt="2020-11-04T18:34:20.247" v="3896" actId="478"/>
          <ac:spMkLst>
            <pc:docMk/>
            <pc:sldMk cId="0" sldId="273"/>
            <ac:spMk id="1740" creationId="{00000000-0000-0000-0000-000000000000}"/>
          </ac:spMkLst>
        </pc:spChg>
        <pc:spChg chg="del mod">
          <ac:chgData name=" " userId="b8e28d737cf35def" providerId="LiveId" clId="{39C14267-5875-4C51-A579-655D2B523364}" dt="2020-11-04T18:34:04.320" v="3890" actId="478"/>
          <ac:spMkLst>
            <pc:docMk/>
            <pc:sldMk cId="0" sldId="273"/>
            <ac:spMk id="1741" creationId="{00000000-0000-0000-0000-000000000000}"/>
          </ac:spMkLst>
        </pc:spChg>
        <pc:picChg chg="add mod ord">
          <ac:chgData name=" " userId="b8e28d737cf35def" providerId="LiveId" clId="{39C14267-5875-4C51-A579-655D2B523364}" dt="2020-11-04T19:52:25.377" v="5406" actId="1076"/>
          <ac:picMkLst>
            <pc:docMk/>
            <pc:sldMk cId="0" sldId="273"/>
            <ac:picMk id="11" creationId="{02B798AA-776B-407C-9526-FCE1916BBBBA}"/>
          </ac:picMkLst>
        </pc:picChg>
      </pc:sldChg>
      <pc:sldChg chg="modSp mod">
        <pc:chgData name=" " userId="b8e28d737cf35def" providerId="LiveId" clId="{39C14267-5875-4C51-A579-655D2B523364}" dt="2020-11-06T15:12:45.800" v="16413" actId="2711"/>
        <pc:sldMkLst>
          <pc:docMk/>
          <pc:sldMk cId="0" sldId="276"/>
        </pc:sldMkLst>
        <pc:spChg chg="mod">
          <ac:chgData name=" " userId="b8e28d737cf35def" providerId="LiveId" clId="{39C14267-5875-4C51-A579-655D2B523364}" dt="2020-11-06T15:12:45.800" v="16413" actId="2711"/>
          <ac:spMkLst>
            <pc:docMk/>
            <pc:sldMk cId="0" sldId="276"/>
            <ac:spMk id="1990" creationId="{00000000-0000-0000-0000-000000000000}"/>
          </ac:spMkLst>
        </pc:spChg>
        <pc:spChg chg="mod">
          <ac:chgData name=" " userId="b8e28d737cf35def" providerId="LiveId" clId="{39C14267-5875-4C51-A579-655D2B523364}" dt="2020-11-06T15:12:35.505" v="16412" actId="2711"/>
          <ac:spMkLst>
            <pc:docMk/>
            <pc:sldMk cId="0" sldId="276"/>
            <ac:spMk id="1997" creationId="{00000000-0000-0000-0000-000000000000}"/>
          </ac:spMkLst>
        </pc:spChg>
      </pc:sldChg>
      <pc:sldChg chg="addSp delSp modSp del mod">
        <pc:chgData name=" " userId="b8e28d737cf35def" providerId="LiveId" clId="{39C14267-5875-4C51-A579-655D2B523364}" dt="2020-11-05T02:28:19.195" v="14905" actId="47"/>
        <pc:sldMkLst>
          <pc:docMk/>
          <pc:sldMk cId="0" sldId="277"/>
        </pc:sldMkLst>
        <pc:spChg chg="add del mod">
          <ac:chgData name=" " userId="b8e28d737cf35def" providerId="LiveId" clId="{39C14267-5875-4C51-A579-655D2B523364}" dt="2020-11-05T02:21:51.019" v="14646"/>
          <ac:spMkLst>
            <pc:docMk/>
            <pc:sldMk cId="0" sldId="277"/>
            <ac:spMk id="2" creationId="{DD79E785-8607-4EFD-973B-32912D9F373D}"/>
          </ac:spMkLst>
        </pc:spChg>
        <pc:spChg chg="mod">
          <ac:chgData name=" " userId="b8e28d737cf35def" providerId="LiveId" clId="{39C14267-5875-4C51-A579-655D2B523364}" dt="2020-11-05T02:16:35.836" v="14505" actId="20577"/>
          <ac:spMkLst>
            <pc:docMk/>
            <pc:sldMk cId="0" sldId="277"/>
            <ac:spMk id="2025" creationId="{00000000-0000-0000-0000-000000000000}"/>
          </ac:spMkLst>
        </pc:spChg>
        <pc:spChg chg="mod">
          <ac:chgData name=" " userId="b8e28d737cf35def" providerId="LiveId" clId="{39C14267-5875-4C51-A579-655D2B523364}" dt="2020-11-05T02:11:53.149" v="14284" actId="1076"/>
          <ac:spMkLst>
            <pc:docMk/>
            <pc:sldMk cId="0" sldId="277"/>
            <ac:spMk id="2054" creationId="{00000000-0000-0000-0000-000000000000}"/>
          </ac:spMkLst>
        </pc:spChg>
        <pc:grpChg chg="mod">
          <ac:chgData name=" " userId="b8e28d737cf35def" providerId="LiveId" clId="{39C14267-5875-4C51-A579-655D2B523364}" dt="2020-11-05T02:11:57.372" v="14285" actId="1076"/>
          <ac:grpSpMkLst>
            <pc:docMk/>
            <pc:sldMk cId="0" sldId="277"/>
            <ac:grpSpMk id="2020" creationId="{00000000-0000-0000-0000-000000000000}"/>
          </ac:grpSpMkLst>
        </pc:grpChg>
      </pc:sldChg>
      <pc:sldChg chg="modSp mod">
        <pc:chgData name=" " userId="b8e28d737cf35def" providerId="LiveId" clId="{39C14267-5875-4C51-A579-655D2B523364}" dt="2020-11-06T15:14:15.577" v="16415" actId="2711"/>
        <pc:sldMkLst>
          <pc:docMk/>
          <pc:sldMk cId="0" sldId="278"/>
        </pc:sldMkLst>
        <pc:spChg chg="mod">
          <ac:chgData name=" " userId="b8e28d737cf35def" providerId="LiveId" clId="{39C14267-5875-4C51-A579-655D2B523364}" dt="2020-11-06T15:13:28.632" v="16414" actId="2711"/>
          <ac:spMkLst>
            <pc:docMk/>
            <pc:sldMk cId="0" sldId="278"/>
            <ac:spMk id="2206" creationId="{00000000-0000-0000-0000-000000000000}"/>
          </ac:spMkLst>
        </pc:spChg>
        <pc:spChg chg="mod">
          <ac:chgData name=" " userId="b8e28d737cf35def" providerId="LiveId" clId="{39C14267-5875-4C51-A579-655D2B523364}" dt="2020-11-06T15:14:15.577" v="16415" actId="2711"/>
          <ac:spMkLst>
            <pc:docMk/>
            <pc:sldMk cId="0" sldId="278"/>
            <ac:spMk id="2207" creationId="{00000000-0000-0000-0000-000000000000}"/>
          </ac:spMkLst>
        </pc:spChg>
      </pc:sldChg>
      <pc:sldChg chg="modSp mod">
        <pc:chgData name=" " userId="b8e28d737cf35def" providerId="LiveId" clId="{39C14267-5875-4C51-A579-655D2B523364}" dt="2020-11-06T15:12:04.082" v="16409" actId="2711"/>
        <pc:sldMkLst>
          <pc:docMk/>
          <pc:sldMk cId="0" sldId="281"/>
        </pc:sldMkLst>
        <pc:spChg chg="mod">
          <ac:chgData name=" " userId="b8e28d737cf35def" providerId="LiveId" clId="{39C14267-5875-4C51-A579-655D2B523364}" dt="2020-11-05T02:11:11.156" v="14242" actId="14100"/>
          <ac:spMkLst>
            <pc:docMk/>
            <pc:sldMk cId="0" sldId="281"/>
            <ac:spMk id="3511" creationId="{00000000-0000-0000-0000-000000000000}"/>
          </ac:spMkLst>
        </pc:spChg>
        <pc:spChg chg="mod">
          <ac:chgData name=" " userId="b8e28d737cf35def" providerId="LiveId" clId="{39C14267-5875-4C51-A579-655D2B523364}" dt="2020-11-06T15:12:04.082" v="16409" actId="2711"/>
          <ac:spMkLst>
            <pc:docMk/>
            <pc:sldMk cId="0" sldId="281"/>
            <ac:spMk id="3512" creationId="{00000000-0000-0000-0000-000000000000}"/>
          </ac:spMkLst>
        </pc:spChg>
        <pc:grpChg chg="mod">
          <ac:chgData name=" " userId="b8e28d737cf35def" providerId="LiveId" clId="{39C14267-5875-4C51-A579-655D2B523364}" dt="2020-11-04T23:41:58.067" v="11955" actId="1076"/>
          <ac:grpSpMkLst>
            <pc:docMk/>
            <pc:sldMk cId="0" sldId="281"/>
            <ac:grpSpMk id="2228" creationId="{00000000-0000-0000-0000-000000000000}"/>
          </ac:grpSpMkLst>
        </pc:grpChg>
        <pc:grpChg chg="mod">
          <ac:chgData name=" " userId="b8e28d737cf35def" providerId="LiveId" clId="{39C14267-5875-4C51-A579-655D2B523364}" dt="2020-11-04T23:42:04.391" v="11956" actId="1076"/>
          <ac:grpSpMkLst>
            <pc:docMk/>
            <pc:sldMk cId="0" sldId="281"/>
            <ac:grpSpMk id="2322" creationId="{00000000-0000-0000-0000-000000000000}"/>
          </ac:grpSpMkLst>
        </pc:grpChg>
        <pc:grpChg chg="mod">
          <ac:chgData name=" " userId="b8e28d737cf35def" providerId="LiveId" clId="{39C14267-5875-4C51-A579-655D2B523364}" dt="2020-11-04T23:42:20.742" v="11958" actId="1076"/>
          <ac:grpSpMkLst>
            <pc:docMk/>
            <pc:sldMk cId="0" sldId="281"/>
            <ac:grpSpMk id="2749" creationId="{00000000-0000-0000-0000-000000000000}"/>
          </ac:grpSpMkLst>
        </pc:grpChg>
        <pc:grpChg chg="mod">
          <ac:chgData name=" " userId="b8e28d737cf35def" providerId="LiveId" clId="{39C14267-5875-4C51-A579-655D2B523364}" dt="2020-11-04T23:42:31.394" v="11960" actId="1076"/>
          <ac:grpSpMkLst>
            <pc:docMk/>
            <pc:sldMk cId="0" sldId="281"/>
            <ac:grpSpMk id="2858" creationId="{00000000-0000-0000-0000-000000000000}"/>
          </ac:grpSpMkLst>
        </pc:grpChg>
      </pc:sldChg>
      <pc:sldChg chg="modSp mod ord">
        <pc:chgData name=" " userId="b8e28d737cf35def" providerId="LiveId" clId="{39C14267-5875-4C51-A579-655D2B523364}" dt="2020-11-06T14:57:44.735" v="16362" actId="2711"/>
        <pc:sldMkLst>
          <pc:docMk/>
          <pc:sldMk cId="0" sldId="282"/>
        </pc:sldMkLst>
        <pc:spChg chg="mod">
          <ac:chgData name=" " userId="b8e28d737cf35def" providerId="LiveId" clId="{39C14267-5875-4C51-A579-655D2B523364}" dt="2020-11-06T14:57:30.691" v="16361" actId="2711"/>
          <ac:spMkLst>
            <pc:docMk/>
            <pc:sldMk cId="0" sldId="282"/>
            <ac:spMk id="4402" creationId="{00000000-0000-0000-0000-000000000000}"/>
          </ac:spMkLst>
        </pc:spChg>
        <pc:spChg chg="mod">
          <ac:chgData name=" " userId="b8e28d737cf35def" providerId="LiveId" clId="{39C14267-5875-4C51-A579-655D2B523364}" dt="2020-11-06T14:57:44.735" v="16362" actId="2711"/>
          <ac:spMkLst>
            <pc:docMk/>
            <pc:sldMk cId="0" sldId="282"/>
            <ac:spMk id="4403" creationId="{00000000-0000-0000-0000-000000000000}"/>
          </ac:spMkLst>
        </pc:spChg>
        <pc:grpChg chg="mod">
          <ac:chgData name=" " userId="b8e28d737cf35def" providerId="LiveId" clId="{39C14267-5875-4C51-A579-655D2B523364}" dt="2020-11-04T22:20:20.206" v="10291" actId="1076"/>
          <ac:grpSpMkLst>
            <pc:docMk/>
            <pc:sldMk cId="0" sldId="282"/>
            <ac:grpSpMk id="3518" creationId="{00000000-0000-0000-0000-000000000000}"/>
          </ac:grpSpMkLst>
        </pc:grpChg>
      </pc:sldChg>
      <pc:sldChg chg="addSp delSp modSp mod">
        <pc:chgData name=" " userId="b8e28d737cf35def" providerId="LiveId" clId="{39C14267-5875-4C51-A579-655D2B523364}" dt="2020-11-06T15:22:16.179" v="16462" actId="20577"/>
        <pc:sldMkLst>
          <pc:docMk/>
          <pc:sldMk cId="820754789" sldId="288"/>
        </pc:sldMkLst>
        <pc:spChg chg="mod">
          <ac:chgData name=" " userId="b8e28d737cf35def" providerId="LiveId" clId="{39C14267-5875-4C51-A579-655D2B523364}" dt="2020-11-06T14:59:38.892" v="16370" actId="2711"/>
          <ac:spMkLst>
            <pc:docMk/>
            <pc:sldMk cId="820754789" sldId="288"/>
            <ac:spMk id="1044" creationId="{00000000-0000-0000-0000-000000000000}"/>
          </ac:spMkLst>
        </pc:spChg>
        <pc:grpChg chg="mod">
          <ac:chgData name=" " userId="b8e28d737cf35def" providerId="LiveId" clId="{39C14267-5875-4C51-A579-655D2B523364}" dt="2020-11-04T18:21:45.549" v="3604" actId="14100"/>
          <ac:grpSpMkLst>
            <pc:docMk/>
            <pc:sldMk cId="820754789" sldId="288"/>
            <ac:grpSpMk id="1047" creationId="{00000000-0000-0000-0000-000000000000}"/>
          </ac:grpSpMkLst>
        </pc:grpChg>
        <pc:graphicFrameChg chg="add del mod modGraphic">
          <ac:chgData name=" " userId="b8e28d737cf35def" providerId="LiveId" clId="{39C14267-5875-4C51-A579-655D2B523364}" dt="2020-11-06T15:22:16.179" v="16462" actId="20577"/>
          <ac:graphicFrameMkLst>
            <pc:docMk/>
            <pc:sldMk cId="820754789" sldId="288"/>
            <ac:graphicFrameMk id="1045" creationId="{00000000-0000-0000-0000-000000000000}"/>
          </ac:graphicFrameMkLst>
        </pc:graphicFrameChg>
      </pc:sldChg>
      <pc:sldChg chg="modSp del mod">
        <pc:chgData name=" " userId="b8e28d737cf35def" providerId="LiveId" clId="{39C14267-5875-4C51-A579-655D2B523364}" dt="2020-11-04T18:18:41.880" v="3447" actId="47"/>
        <pc:sldMkLst>
          <pc:docMk/>
          <pc:sldMk cId="1154140920" sldId="290"/>
        </pc:sldMkLst>
        <pc:spChg chg="mod">
          <ac:chgData name=" " userId="b8e28d737cf35def" providerId="LiveId" clId="{39C14267-5875-4C51-A579-655D2B523364}" dt="2020-11-04T18:17:44.073" v="3440" actId="1076"/>
          <ac:spMkLst>
            <pc:docMk/>
            <pc:sldMk cId="1154140920" sldId="290"/>
            <ac:spMk id="1044" creationId="{00000000-0000-0000-0000-000000000000}"/>
          </ac:spMkLst>
        </pc:spChg>
        <pc:graphicFrameChg chg="mod modGraphic">
          <ac:chgData name=" " userId="b8e28d737cf35def" providerId="LiveId" clId="{39C14267-5875-4C51-A579-655D2B523364}" dt="2020-11-04T18:17:08.328" v="3434" actId="2166"/>
          <ac:graphicFrameMkLst>
            <pc:docMk/>
            <pc:sldMk cId="1154140920" sldId="290"/>
            <ac:graphicFrameMk id="1045" creationId="{00000000-0000-0000-0000-000000000000}"/>
          </ac:graphicFrameMkLst>
        </pc:graphicFrameChg>
      </pc:sldChg>
      <pc:sldChg chg="modSp mod">
        <pc:chgData name=" " userId="b8e28d737cf35def" providerId="LiveId" clId="{39C14267-5875-4C51-A579-655D2B523364}" dt="2020-11-06T15:11:49.513" v="16408" actId="2711"/>
        <pc:sldMkLst>
          <pc:docMk/>
          <pc:sldMk cId="1802193475" sldId="291"/>
        </pc:sldMkLst>
        <pc:spChg chg="mod">
          <ac:chgData name=" " userId="b8e28d737cf35def" providerId="LiveId" clId="{39C14267-5875-4C51-A579-655D2B523364}" dt="2020-11-06T15:11:49.513" v="16408" actId="2711"/>
          <ac:spMkLst>
            <pc:docMk/>
            <pc:sldMk cId="1802193475" sldId="291"/>
            <ac:spMk id="997" creationId="{00000000-0000-0000-0000-000000000000}"/>
          </ac:spMkLst>
        </pc:spChg>
        <pc:spChg chg="mod">
          <ac:chgData name=" " userId="b8e28d737cf35def" providerId="LiveId" clId="{39C14267-5875-4C51-A579-655D2B523364}" dt="2020-11-06T15:11:49.513" v="16408" actId="2711"/>
          <ac:spMkLst>
            <pc:docMk/>
            <pc:sldMk cId="1802193475" sldId="291"/>
            <ac:spMk id="998" creationId="{00000000-0000-0000-0000-000000000000}"/>
          </ac:spMkLst>
        </pc:spChg>
        <pc:spChg chg="mod">
          <ac:chgData name=" " userId="b8e28d737cf35def" providerId="LiveId" clId="{39C14267-5875-4C51-A579-655D2B523364}" dt="2020-11-06T15:11:49.513" v="16408" actId="2711"/>
          <ac:spMkLst>
            <pc:docMk/>
            <pc:sldMk cId="1802193475" sldId="291"/>
            <ac:spMk id="999" creationId="{00000000-0000-0000-0000-000000000000}"/>
          </ac:spMkLst>
        </pc:spChg>
        <pc:spChg chg="mod">
          <ac:chgData name=" " userId="b8e28d737cf35def" providerId="LiveId" clId="{39C14267-5875-4C51-A579-655D2B523364}" dt="2020-11-06T15:11:49.513" v="16408" actId="2711"/>
          <ac:spMkLst>
            <pc:docMk/>
            <pc:sldMk cId="1802193475" sldId="291"/>
            <ac:spMk id="1000" creationId="{00000000-0000-0000-0000-000000000000}"/>
          </ac:spMkLst>
        </pc:spChg>
        <pc:spChg chg="mod">
          <ac:chgData name=" " userId="b8e28d737cf35def" providerId="LiveId" clId="{39C14267-5875-4C51-A579-655D2B523364}" dt="2020-11-06T15:11:49.513" v="16408" actId="2711"/>
          <ac:spMkLst>
            <pc:docMk/>
            <pc:sldMk cId="1802193475" sldId="291"/>
            <ac:spMk id="1001" creationId="{00000000-0000-0000-0000-000000000000}"/>
          </ac:spMkLst>
        </pc:spChg>
      </pc:sldChg>
      <pc:sldChg chg="addSp delSp modSp mod">
        <pc:chgData name=" " userId="b8e28d737cf35def" providerId="LiveId" clId="{39C14267-5875-4C51-A579-655D2B523364}" dt="2020-11-06T15:24:01.464" v="16475" actId="14100"/>
        <pc:sldMkLst>
          <pc:docMk/>
          <pc:sldMk cId="3696281684" sldId="292"/>
        </pc:sldMkLst>
        <pc:spChg chg="add del mod">
          <ac:chgData name=" " userId="b8e28d737cf35def" providerId="LiveId" clId="{39C14267-5875-4C51-A579-655D2B523364}" dt="2020-11-04T19:27:54.957" v="4569" actId="478"/>
          <ac:spMkLst>
            <pc:docMk/>
            <pc:sldMk cId="3696281684" sldId="292"/>
            <ac:spMk id="2" creationId="{C8299C50-B377-4DE8-A55B-60904FCBF892}"/>
          </ac:spMkLst>
        </pc:spChg>
        <pc:spChg chg="add mod">
          <ac:chgData name=" " userId="b8e28d737cf35def" providerId="LiveId" clId="{39C14267-5875-4C51-A579-655D2B523364}" dt="2020-11-06T15:16:56.679" v="16424" actId="1076"/>
          <ac:spMkLst>
            <pc:docMk/>
            <pc:sldMk cId="3696281684" sldId="292"/>
            <ac:spMk id="6" creationId="{D336BF22-F699-4222-B405-A80783C73F8B}"/>
          </ac:spMkLst>
        </pc:spChg>
        <pc:spChg chg="mod">
          <ac:chgData name=" " userId="b8e28d737cf35def" providerId="LiveId" clId="{39C14267-5875-4C51-A579-655D2B523364}" dt="2020-11-06T15:07:19.572" v="16402" actId="2711"/>
          <ac:spMkLst>
            <pc:docMk/>
            <pc:sldMk cId="3696281684" sldId="292"/>
            <ac:spMk id="38" creationId="{89B76DE1-CB21-4E1C-9326-C3CA26107210}"/>
          </ac:spMkLst>
        </pc:spChg>
        <pc:spChg chg="mod">
          <ac:chgData name=" " userId="b8e28d737cf35def" providerId="LiveId" clId="{39C14267-5875-4C51-A579-655D2B523364}" dt="2020-11-06T15:07:19.572" v="16402" actId="2711"/>
          <ac:spMkLst>
            <pc:docMk/>
            <pc:sldMk cId="3696281684" sldId="292"/>
            <ac:spMk id="39" creationId="{1E02F278-3E45-4AB9-BF90-6A5168A23A65}"/>
          </ac:spMkLst>
        </pc:spChg>
        <pc:spChg chg="mod">
          <ac:chgData name=" " userId="b8e28d737cf35def" providerId="LiveId" clId="{39C14267-5875-4C51-A579-655D2B523364}" dt="2020-11-06T15:07:19.572" v="16402" actId="2711"/>
          <ac:spMkLst>
            <pc:docMk/>
            <pc:sldMk cId="3696281684" sldId="292"/>
            <ac:spMk id="40" creationId="{3E9D55FB-DB92-48DB-8C37-991C5A3132DC}"/>
          </ac:spMkLst>
        </pc:spChg>
        <pc:spChg chg="mod">
          <ac:chgData name=" " userId="b8e28d737cf35def" providerId="LiveId" clId="{39C14267-5875-4C51-A579-655D2B523364}" dt="2020-11-06T15:07:19.572" v="16402" actId="2711"/>
          <ac:spMkLst>
            <pc:docMk/>
            <pc:sldMk cId="3696281684" sldId="292"/>
            <ac:spMk id="42" creationId="{E957D1B4-6205-4F2E-BCE6-E0E8C7C0012D}"/>
          </ac:spMkLst>
        </pc:spChg>
        <pc:spChg chg="mod">
          <ac:chgData name=" " userId="b8e28d737cf35def" providerId="LiveId" clId="{39C14267-5875-4C51-A579-655D2B523364}" dt="2020-11-06T15:07:19.572" v="16402" actId="2711"/>
          <ac:spMkLst>
            <pc:docMk/>
            <pc:sldMk cId="3696281684" sldId="292"/>
            <ac:spMk id="43" creationId="{1648AAEA-C95D-455D-80E0-4764073831AC}"/>
          </ac:spMkLst>
        </pc:spChg>
        <pc:spChg chg="mod">
          <ac:chgData name=" " userId="b8e28d737cf35def" providerId="LiveId" clId="{39C14267-5875-4C51-A579-655D2B523364}" dt="2020-11-06T15:07:28.909" v="16403" actId="14100"/>
          <ac:spMkLst>
            <pc:docMk/>
            <pc:sldMk cId="3696281684" sldId="292"/>
            <ac:spMk id="1700" creationId="{00000000-0000-0000-0000-000000000000}"/>
          </ac:spMkLst>
        </pc:spChg>
        <pc:spChg chg="mod">
          <ac:chgData name=" " userId="b8e28d737cf35def" providerId="LiveId" clId="{39C14267-5875-4C51-A579-655D2B523364}" dt="2020-11-06T15:07:19.572" v="16402" actId="2711"/>
          <ac:spMkLst>
            <pc:docMk/>
            <pc:sldMk cId="3696281684" sldId="292"/>
            <ac:spMk id="1701" creationId="{00000000-0000-0000-0000-000000000000}"/>
          </ac:spMkLst>
        </pc:spChg>
        <pc:spChg chg="mod">
          <ac:chgData name=" " userId="b8e28d737cf35def" providerId="LiveId" clId="{39C14267-5875-4C51-A579-655D2B523364}" dt="2020-11-06T15:07:19.572" v="16402" actId="2711"/>
          <ac:spMkLst>
            <pc:docMk/>
            <pc:sldMk cId="3696281684" sldId="292"/>
            <ac:spMk id="1703" creationId="{00000000-0000-0000-0000-000000000000}"/>
          </ac:spMkLst>
        </pc:spChg>
        <pc:spChg chg="mod">
          <ac:chgData name=" " userId="b8e28d737cf35def" providerId="LiveId" clId="{39C14267-5875-4C51-A579-655D2B523364}" dt="2020-11-06T15:07:19.572" v="16402" actId="2711"/>
          <ac:spMkLst>
            <pc:docMk/>
            <pc:sldMk cId="3696281684" sldId="292"/>
            <ac:spMk id="1704" creationId="{00000000-0000-0000-0000-000000000000}"/>
          </ac:spMkLst>
        </pc:spChg>
        <pc:spChg chg="mod">
          <ac:chgData name=" " userId="b8e28d737cf35def" providerId="LiveId" clId="{39C14267-5875-4C51-A579-655D2B523364}" dt="2020-11-06T15:07:19.572" v="16402" actId="2711"/>
          <ac:spMkLst>
            <pc:docMk/>
            <pc:sldMk cId="3696281684" sldId="292"/>
            <ac:spMk id="1705" creationId="{00000000-0000-0000-0000-000000000000}"/>
          </ac:spMkLst>
        </pc:spChg>
        <pc:spChg chg="mod">
          <ac:chgData name=" " userId="b8e28d737cf35def" providerId="LiveId" clId="{39C14267-5875-4C51-A579-655D2B523364}" dt="2020-11-06T15:07:19.572" v="16402" actId="2711"/>
          <ac:spMkLst>
            <pc:docMk/>
            <pc:sldMk cId="3696281684" sldId="292"/>
            <ac:spMk id="1707" creationId="{00000000-0000-0000-0000-000000000000}"/>
          </ac:spMkLst>
        </pc:spChg>
        <pc:spChg chg="mod">
          <ac:chgData name=" " userId="b8e28d737cf35def" providerId="LiveId" clId="{39C14267-5875-4C51-A579-655D2B523364}" dt="2020-11-06T15:07:19.572" v="16402" actId="2711"/>
          <ac:spMkLst>
            <pc:docMk/>
            <pc:sldMk cId="3696281684" sldId="292"/>
            <ac:spMk id="1708" creationId="{00000000-0000-0000-0000-000000000000}"/>
          </ac:spMkLst>
        </pc:spChg>
        <pc:spChg chg="mod">
          <ac:chgData name=" " userId="b8e28d737cf35def" providerId="LiveId" clId="{39C14267-5875-4C51-A579-655D2B523364}" dt="2020-11-06T15:16:51.422" v="16423" actId="14100"/>
          <ac:spMkLst>
            <pc:docMk/>
            <pc:sldMk cId="3696281684" sldId="292"/>
            <ac:spMk id="1710" creationId="{00000000-0000-0000-0000-000000000000}"/>
          </ac:spMkLst>
        </pc:spChg>
        <pc:spChg chg="mod">
          <ac:chgData name=" " userId="b8e28d737cf35def" providerId="LiveId" clId="{39C14267-5875-4C51-A579-655D2B523364}" dt="2020-11-06T15:07:19.572" v="16402" actId="2711"/>
          <ac:spMkLst>
            <pc:docMk/>
            <pc:sldMk cId="3696281684" sldId="292"/>
            <ac:spMk id="1711" creationId="{00000000-0000-0000-0000-000000000000}"/>
          </ac:spMkLst>
        </pc:spChg>
        <pc:spChg chg="mod">
          <ac:chgData name=" " userId="b8e28d737cf35def" providerId="LiveId" clId="{39C14267-5875-4C51-A579-655D2B523364}" dt="2020-11-06T15:07:19.572" v="16402" actId="2711"/>
          <ac:spMkLst>
            <pc:docMk/>
            <pc:sldMk cId="3696281684" sldId="292"/>
            <ac:spMk id="1712" creationId="{00000000-0000-0000-0000-000000000000}"/>
          </ac:spMkLst>
        </pc:spChg>
        <pc:spChg chg="mod">
          <ac:chgData name=" " userId="b8e28d737cf35def" providerId="LiveId" clId="{39C14267-5875-4C51-A579-655D2B523364}" dt="2020-11-06T15:07:19.572" v="16402" actId="2711"/>
          <ac:spMkLst>
            <pc:docMk/>
            <pc:sldMk cId="3696281684" sldId="292"/>
            <ac:spMk id="1714" creationId="{00000000-0000-0000-0000-000000000000}"/>
          </ac:spMkLst>
        </pc:spChg>
        <pc:spChg chg="mod">
          <ac:chgData name=" " userId="b8e28d737cf35def" providerId="LiveId" clId="{39C14267-5875-4C51-A579-655D2B523364}" dt="2020-11-06T15:07:19.572" v="16402" actId="2711"/>
          <ac:spMkLst>
            <pc:docMk/>
            <pc:sldMk cId="3696281684" sldId="292"/>
            <ac:spMk id="1715" creationId="{00000000-0000-0000-0000-000000000000}"/>
          </ac:spMkLst>
        </pc:spChg>
        <pc:spChg chg="mod">
          <ac:chgData name=" " userId="b8e28d737cf35def" providerId="LiveId" clId="{39C14267-5875-4C51-A579-655D2B523364}" dt="2020-11-06T15:16:48.501" v="16422" actId="14100"/>
          <ac:spMkLst>
            <pc:docMk/>
            <pc:sldMk cId="3696281684" sldId="292"/>
            <ac:spMk id="1717" creationId="{00000000-0000-0000-0000-000000000000}"/>
          </ac:spMkLst>
        </pc:spChg>
        <pc:spChg chg="mod">
          <ac:chgData name=" " userId="b8e28d737cf35def" providerId="LiveId" clId="{39C14267-5875-4C51-A579-655D2B523364}" dt="2020-11-06T15:07:19.572" v="16402" actId="2711"/>
          <ac:spMkLst>
            <pc:docMk/>
            <pc:sldMk cId="3696281684" sldId="292"/>
            <ac:spMk id="1718" creationId="{00000000-0000-0000-0000-000000000000}"/>
          </ac:spMkLst>
        </pc:spChg>
        <pc:spChg chg="mod">
          <ac:chgData name=" " userId="b8e28d737cf35def" providerId="LiveId" clId="{39C14267-5875-4C51-A579-655D2B523364}" dt="2020-11-06T15:07:19.572" v="16402" actId="2711"/>
          <ac:spMkLst>
            <pc:docMk/>
            <pc:sldMk cId="3696281684" sldId="292"/>
            <ac:spMk id="1719" creationId="{00000000-0000-0000-0000-000000000000}"/>
          </ac:spMkLst>
        </pc:spChg>
        <pc:spChg chg="mod">
          <ac:chgData name=" " userId="b8e28d737cf35def" providerId="LiveId" clId="{39C14267-5875-4C51-A579-655D2B523364}" dt="2020-11-06T15:24:01.464" v="16475" actId="14100"/>
          <ac:spMkLst>
            <pc:docMk/>
            <pc:sldMk cId="3696281684" sldId="292"/>
            <ac:spMk id="1721" creationId="{00000000-0000-0000-0000-000000000000}"/>
          </ac:spMkLst>
        </pc:spChg>
        <pc:spChg chg="mod">
          <ac:chgData name=" " userId="b8e28d737cf35def" providerId="LiveId" clId="{39C14267-5875-4C51-A579-655D2B523364}" dt="2020-11-06T15:07:19.572" v="16402" actId="2711"/>
          <ac:spMkLst>
            <pc:docMk/>
            <pc:sldMk cId="3696281684" sldId="292"/>
            <ac:spMk id="1722" creationId="{00000000-0000-0000-0000-000000000000}"/>
          </ac:spMkLst>
        </pc:spChg>
        <pc:spChg chg="mod">
          <ac:chgData name=" " userId="b8e28d737cf35def" providerId="LiveId" clId="{39C14267-5875-4C51-A579-655D2B523364}" dt="2020-11-06T15:16:45.269" v="16421" actId="14100"/>
          <ac:spMkLst>
            <pc:docMk/>
            <pc:sldMk cId="3696281684" sldId="292"/>
            <ac:spMk id="1724" creationId="{00000000-0000-0000-0000-000000000000}"/>
          </ac:spMkLst>
        </pc:spChg>
        <pc:spChg chg="mod">
          <ac:chgData name=" " userId="b8e28d737cf35def" providerId="LiveId" clId="{39C14267-5875-4C51-A579-655D2B523364}" dt="2020-11-06T15:07:19.572" v="16402" actId="2711"/>
          <ac:spMkLst>
            <pc:docMk/>
            <pc:sldMk cId="3696281684" sldId="292"/>
            <ac:spMk id="1725" creationId="{00000000-0000-0000-0000-000000000000}"/>
          </ac:spMkLst>
        </pc:spChg>
        <pc:spChg chg="mod">
          <ac:chgData name=" " userId="b8e28d737cf35def" providerId="LiveId" clId="{39C14267-5875-4C51-A579-655D2B523364}" dt="2020-11-06T15:07:19.572" v="16402" actId="2711"/>
          <ac:spMkLst>
            <pc:docMk/>
            <pc:sldMk cId="3696281684" sldId="292"/>
            <ac:spMk id="1726" creationId="{00000000-0000-0000-0000-000000000000}"/>
          </ac:spMkLst>
        </pc:spChg>
        <pc:spChg chg="mod">
          <ac:chgData name=" " userId="b8e28d737cf35def" providerId="LiveId" clId="{39C14267-5875-4C51-A579-655D2B523364}" dt="2020-11-06T15:23:47.348" v="16473" actId="1076"/>
          <ac:spMkLst>
            <pc:docMk/>
            <pc:sldMk cId="3696281684" sldId="292"/>
            <ac:spMk id="1728" creationId="{00000000-0000-0000-0000-000000000000}"/>
          </ac:spMkLst>
        </pc:spChg>
        <pc:spChg chg="mod">
          <ac:chgData name=" " userId="b8e28d737cf35def" providerId="LiveId" clId="{39C14267-5875-4C51-A579-655D2B523364}" dt="2020-11-06T15:07:19.572" v="16402" actId="2711"/>
          <ac:spMkLst>
            <pc:docMk/>
            <pc:sldMk cId="3696281684" sldId="292"/>
            <ac:spMk id="1729" creationId="{00000000-0000-0000-0000-000000000000}"/>
          </ac:spMkLst>
        </pc:spChg>
        <pc:grpChg chg="add mod">
          <ac:chgData name=" " userId="b8e28d737cf35def" providerId="LiveId" clId="{39C14267-5875-4C51-A579-655D2B523364}" dt="2020-11-04T19:39:28.731" v="4850" actId="1076"/>
          <ac:grpSpMkLst>
            <pc:docMk/>
            <pc:sldMk cId="3696281684" sldId="292"/>
            <ac:grpSpMk id="37" creationId="{485CC376-8BA3-44AD-B8F1-0EB270429E25}"/>
          </ac:grpSpMkLst>
        </pc:grpChg>
        <pc:grpChg chg="mod">
          <ac:chgData name=" " userId="b8e28d737cf35def" providerId="LiveId" clId="{39C14267-5875-4C51-A579-655D2B523364}" dt="2020-11-04T19:27:20.869" v="4561" actId="1076"/>
          <ac:grpSpMkLst>
            <pc:docMk/>
            <pc:sldMk cId="3696281684" sldId="292"/>
            <ac:grpSpMk id="1702" creationId="{00000000-0000-0000-0000-000000000000}"/>
          </ac:grpSpMkLst>
        </pc:grpChg>
        <pc:grpChg chg="mod">
          <ac:chgData name=" " userId="b8e28d737cf35def" providerId="LiveId" clId="{39C14267-5875-4C51-A579-655D2B523364}" dt="2020-11-04T19:35:52.964" v="4766" actId="1076"/>
          <ac:grpSpMkLst>
            <pc:docMk/>
            <pc:sldMk cId="3696281684" sldId="292"/>
            <ac:grpSpMk id="1709" creationId="{00000000-0000-0000-0000-000000000000}"/>
          </ac:grpSpMkLst>
        </pc:grpChg>
        <pc:grpChg chg="mod">
          <ac:chgData name=" " userId="b8e28d737cf35def" providerId="LiveId" clId="{39C14267-5875-4C51-A579-655D2B523364}" dt="2020-11-06T15:23:56.239" v="16474" actId="1076"/>
          <ac:grpSpMkLst>
            <pc:docMk/>
            <pc:sldMk cId="3696281684" sldId="292"/>
            <ac:grpSpMk id="1716" creationId="{00000000-0000-0000-0000-000000000000}"/>
          </ac:grpSpMkLst>
        </pc:grpChg>
        <pc:grpChg chg="mod">
          <ac:chgData name=" " userId="b8e28d737cf35def" providerId="LiveId" clId="{39C14267-5875-4C51-A579-655D2B523364}" dt="2020-11-06T15:23:01.959" v="16467" actId="1076"/>
          <ac:grpSpMkLst>
            <pc:docMk/>
            <pc:sldMk cId="3696281684" sldId="292"/>
            <ac:grpSpMk id="1723" creationId="{00000000-0000-0000-0000-000000000000}"/>
          </ac:grpSpMkLst>
        </pc:grpChg>
        <pc:cxnChg chg="add del mod">
          <ac:chgData name=" " userId="b8e28d737cf35def" providerId="LiveId" clId="{39C14267-5875-4C51-A579-655D2B523364}" dt="2020-11-04T19:30:25.830" v="4599" actId="478"/>
          <ac:cxnSpMkLst>
            <pc:docMk/>
            <pc:sldMk cId="3696281684" sldId="292"/>
            <ac:cxnSpMk id="4" creationId="{0AA63240-74CB-4036-9FBB-16459BF87E16}"/>
          </ac:cxnSpMkLst>
        </pc:cxnChg>
        <pc:cxnChg chg="mod">
          <ac:chgData name=" " userId="b8e28d737cf35def" providerId="LiveId" clId="{39C14267-5875-4C51-A579-655D2B523364}" dt="2020-11-04T19:39:54.140" v="4853" actId="1076"/>
          <ac:cxnSpMkLst>
            <pc:docMk/>
            <pc:sldMk cId="3696281684" sldId="292"/>
            <ac:cxnSpMk id="41" creationId="{81F1A54E-D10D-4661-8351-135256957F1C}"/>
          </ac:cxnSpMkLst>
        </pc:cxnChg>
        <pc:cxnChg chg="mod">
          <ac:chgData name=" " userId="b8e28d737cf35def" providerId="LiveId" clId="{39C14267-5875-4C51-A579-655D2B523364}" dt="2020-11-04T19:22:57.823" v="4475" actId="1076"/>
          <ac:cxnSpMkLst>
            <pc:docMk/>
            <pc:sldMk cId="3696281684" sldId="292"/>
            <ac:cxnSpMk id="1720" creationId="{00000000-0000-0000-0000-000000000000}"/>
          </ac:cxnSpMkLst>
        </pc:cxnChg>
      </pc:sldChg>
      <pc:sldChg chg="add del">
        <pc:chgData name=" " userId="b8e28d737cf35def" providerId="LiveId" clId="{39C14267-5875-4C51-A579-655D2B523364}" dt="2020-11-04T15:23:15.313" v="366" actId="47"/>
        <pc:sldMkLst>
          <pc:docMk/>
          <pc:sldMk cId="2081790211" sldId="293"/>
        </pc:sldMkLst>
      </pc:sldChg>
      <pc:sldChg chg="addSp modSp new mod ord">
        <pc:chgData name=" " userId="b8e28d737cf35def" providerId="LiveId" clId="{39C14267-5875-4C51-A579-655D2B523364}" dt="2020-11-06T14:56:40.068" v="16359" actId="2711"/>
        <pc:sldMkLst>
          <pc:docMk/>
          <pc:sldMk cId="2367615485" sldId="293"/>
        </pc:sldMkLst>
        <pc:spChg chg="mod">
          <ac:chgData name=" " userId="b8e28d737cf35def" providerId="LiveId" clId="{39C14267-5875-4C51-A579-655D2B523364}" dt="2020-11-06T14:54:42.348" v="16354" actId="2711"/>
          <ac:spMkLst>
            <pc:docMk/>
            <pc:sldMk cId="2367615485" sldId="293"/>
            <ac:spMk id="2" creationId="{45CB16B4-0C23-41F5-B512-8A79CB431BD2}"/>
          </ac:spMkLst>
        </pc:spChg>
        <pc:spChg chg="add mod">
          <ac:chgData name=" " userId="b8e28d737cf35def" providerId="LiveId" clId="{39C14267-5875-4C51-A579-655D2B523364}" dt="2020-11-06T14:56:40.068" v="16359" actId="2711"/>
          <ac:spMkLst>
            <pc:docMk/>
            <pc:sldMk cId="2367615485" sldId="293"/>
            <ac:spMk id="4" creationId="{5EF30841-3CBB-41B1-9986-33F2A3B9F9D8}"/>
          </ac:spMkLst>
        </pc:spChg>
      </pc:sldChg>
      <pc:sldChg chg="addSp delSp modSp add del mod">
        <pc:chgData name=" " userId="b8e28d737cf35def" providerId="LiveId" clId="{39C14267-5875-4C51-A579-655D2B523364}" dt="2020-11-04T21:00:36.929" v="6958" actId="47"/>
        <pc:sldMkLst>
          <pc:docMk/>
          <pc:sldMk cId="1796879905" sldId="294"/>
        </pc:sldMkLst>
        <pc:spChg chg="add del mod">
          <ac:chgData name=" " userId="b8e28d737cf35def" providerId="LiveId" clId="{39C14267-5875-4C51-A579-655D2B523364}" dt="2020-11-04T15:54:12.769" v="473"/>
          <ac:spMkLst>
            <pc:docMk/>
            <pc:sldMk cId="1796879905" sldId="294"/>
            <ac:spMk id="2" creationId="{7975BE8D-4FFF-4DDC-822A-7934E00C275A}"/>
          </ac:spMkLst>
        </pc:spChg>
        <pc:spChg chg="mod">
          <ac:chgData name=" " userId="b8e28d737cf35def" providerId="LiveId" clId="{39C14267-5875-4C51-A579-655D2B523364}" dt="2020-11-04T15:53:19.524" v="464" actId="207"/>
          <ac:spMkLst>
            <pc:docMk/>
            <pc:sldMk cId="1796879905" sldId="294"/>
            <ac:spMk id="1990" creationId="{00000000-0000-0000-0000-000000000000}"/>
          </ac:spMkLst>
        </pc:spChg>
        <pc:spChg chg="mod">
          <ac:chgData name=" " userId="b8e28d737cf35def" providerId="LiveId" clId="{39C14267-5875-4C51-A579-655D2B523364}" dt="2020-11-04T15:54:04.418" v="471" actId="20577"/>
          <ac:spMkLst>
            <pc:docMk/>
            <pc:sldMk cId="1796879905" sldId="294"/>
            <ac:spMk id="1997" creationId="{00000000-0000-0000-0000-000000000000}"/>
          </ac:spMkLst>
        </pc:spChg>
      </pc:sldChg>
      <pc:sldChg chg="addSp delSp modSp add del mod ord">
        <pc:chgData name=" " userId="b8e28d737cf35def" providerId="LiveId" clId="{39C14267-5875-4C51-A579-655D2B523364}" dt="2020-11-05T00:08:12.100" v="12342" actId="47"/>
        <pc:sldMkLst>
          <pc:docMk/>
          <pc:sldMk cId="2846410136" sldId="295"/>
        </pc:sldMkLst>
        <pc:spChg chg="add del mod">
          <ac:chgData name=" " userId="b8e28d737cf35def" providerId="LiveId" clId="{39C14267-5875-4C51-A579-655D2B523364}" dt="2020-11-04T17:12:48.292" v="981"/>
          <ac:spMkLst>
            <pc:docMk/>
            <pc:sldMk cId="2846410136" sldId="295"/>
            <ac:spMk id="2" creationId="{FD64F50B-36CD-478F-B378-B5520636CB23}"/>
          </ac:spMkLst>
        </pc:spChg>
        <pc:spChg chg="add del mod">
          <ac:chgData name=" " userId="b8e28d737cf35def" providerId="LiveId" clId="{39C14267-5875-4C51-A579-655D2B523364}" dt="2020-11-04T17:12:48.295" v="983"/>
          <ac:spMkLst>
            <pc:docMk/>
            <pc:sldMk cId="2846410136" sldId="295"/>
            <ac:spMk id="3" creationId="{C21C5899-210B-4F2B-AFC5-21CB92A73B59}"/>
          </ac:spMkLst>
        </pc:spChg>
        <pc:spChg chg="add del mod">
          <ac:chgData name=" " userId="b8e28d737cf35def" providerId="LiveId" clId="{39C14267-5875-4C51-A579-655D2B523364}" dt="2020-11-04T17:38:32.284" v="2152"/>
          <ac:spMkLst>
            <pc:docMk/>
            <pc:sldMk cId="2846410136" sldId="295"/>
            <ac:spMk id="4" creationId="{96045E09-65C3-4E1D-AE2D-EC97C17F3941}"/>
          </ac:spMkLst>
        </pc:spChg>
        <pc:spChg chg="add mod">
          <ac:chgData name=" " userId="b8e28d737cf35def" providerId="LiveId" clId="{39C14267-5875-4C51-A579-655D2B523364}" dt="2020-11-05T00:04:28.826" v="12253" actId="1076"/>
          <ac:spMkLst>
            <pc:docMk/>
            <pc:sldMk cId="2846410136" sldId="295"/>
            <ac:spMk id="5" creationId="{44DFDC10-6459-42D3-A1C6-CF9C73AC0495}"/>
          </ac:spMkLst>
        </pc:spChg>
        <pc:spChg chg="add del mod">
          <ac:chgData name=" " userId="b8e28d737cf35def" providerId="LiveId" clId="{39C14267-5875-4C51-A579-655D2B523364}" dt="2020-11-04T18:04:25.086" v="2980" actId="478"/>
          <ac:spMkLst>
            <pc:docMk/>
            <pc:sldMk cId="2846410136" sldId="295"/>
            <ac:spMk id="7" creationId="{8332876F-FCBA-4E8F-B92E-D43BD86AF94A}"/>
          </ac:spMkLst>
        </pc:spChg>
        <pc:spChg chg="mod">
          <ac:chgData name=" " userId="b8e28d737cf35def" providerId="LiveId" clId="{39C14267-5875-4C51-A579-655D2B523364}" dt="2020-11-04T17:13:30.202" v="989" actId="122"/>
          <ac:spMkLst>
            <pc:docMk/>
            <pc:sldMk cId="2846410136" sldId="295"/>
            <ac:spMk id="1734" creationId="{00000000-0000-0000-0000-000000000000}"/>
          </ac:spMkLst>
        </pc:spChg>
        <pc:spChg chg="mod">
          <ac:chgData name=" " userId="b8e28d737cf35def" providerId="LiveId" clId="{39C14267-5875-4C51-A579-655D2B523364}" dt="2020-11-05T00:04:02.385" v="12251" actId="1076"/>
          <ac:spMkLst>
            <pc:docMk/>
            <pc:sldMk cId="2846410136" sldId="295"/>
            <ac:spMk id="1735" creationId="{00000000-0000-0000-0000-000000000000}"/>
          </ac:spMkLst>
        </pc:spChg>
        <pc:spChg chg="del mod">
          <ac:chgData name=" " userId="b8e28d737cf35def" providerId="LiveId" clId="{39C14267-5875-4C51-A579-655D2B523364}" dt="2020-11-04T18:04:12.761" v="2977" actId="478"/>
          <ac:spMkLst>
            <pc:docMk/>
            <pc:sldMk cId="2846410136" sldId="295"/>
            <ac:spMk id="1736" creationId="{00000000-0000-0000-0000-000000000000}"/>
          </ac:spMkLst>
        </pc:spChg>
        <pc:spChg chg="mod">
          <ac:chgData name=" " userId="b8e28d737cf35def" providerId="LiveId" clId="{39C14267-5875-4C51-A579-655D2B523364}" dt="2020-11-05T00:04:25.770" v="12252" actId="14100"/>
          <ac:spMkLst>
            <pc:docMk/>
            <pc:sldMk cId="2846410136" sldId="295"/>
            <ac:spMk id="1737" creationId="{00000000-0000-0000-0000-000000000000}"/>
          </ac:spMkLst>
        </pc:spChg>
        <pc:spChg chg="mod">
          <ac:chgData name=" " userId="b8e28d737cf35def" providerId="LiveId" clId="{39C14267-5875-4C51-A579-655D2B523364}" dt="2020-11-04T18:16:13.743" v="3428" actId="20577"/>
          <ac:spMkLst>
            <pc:docMk/>
            <pc:sldMk cId="2846410136" sldId="295"/>
            <ac:spMk id="1739" creationId="{00000000-0000-0000-0000-000000000000}"/>
          </ac:spMkLst>
        </pc:spChg>
        <pc:spChg chg="mod">
          <ac:chgData name=" " userId="b8e28d737cf35def" providerId="LiveId" clId="{39C14267-5875-4C51-A579-655D2B523364}" dt="2020-11-04T18:03:01.572" v="2972" actId="14100"/>
          <ac:spMkLst>
            <pc:docMk/>
            <pc:sldMk cId="2846410136" sldId="295"/>
            <ac:spMk id="1740" creationId="{00000000-0000-0000-0000-000000000000}"/>
          </ac:spMkLst>
        </pc:spChg>
        <pc:spChg chg="mod">
          <ac:chgData name=" " userId="b8e28d737cf35def" providerId="LiveId" clId="{39C14267-5875-4C51-A579-655D2B523364}" dt="2020-11-04T18:08:24.890" v="3019" actId="20577"/>
          <ac:spMkLst>
            <pc:docMk/>
            <pc:sldMk cId="2846410136" sldId="295"/>
            <ac:spMk id="1741" creationId="{00000000-0000-0000-0000-000000000000}"/>
          </ac:spMkLst>
        </pc:spChg>
      </pc:sldChg>
      <pc:sldChg chg="modSp mod">
        <pc:chgData name=" " userId="b8e28d737cf35def" providerId="LiveId" clId="{39C14267-5875-4C51-A579-655D2B523364}" dt="2020-11-06T15:20:47.073" v="16435" actId="20577"/>
        <pc:sldMkLst>
          <pc:docMk/>
          <pc:sldMk cId="390033746" sldId="296"/>
        </pc:sldMkLst>
        <pc:spChg chg="mod">
          <ac:chgData name=" " userId="b8e28d737cf35def" providerId="LiveId" clId="{39C14267-5875-4C51-A579-655D2B523364}" dt="2020-11-06T15:00:52.949" v="16375" actId="1076"/>
          <ac:spMkLst>
            <pc:docMk/>
            <pc:sldMk cId="390033746" sldId="296"/>
            <ac:spMk id="1044" creationId="{00000000-0000-0000-0000-000000000000}"/>
          </ac:spMkLst>
        </pc:spChg>
        <pc:graphicFrameChg chg="mod modGraphic">
          <ac:chgData name=" " userId="b8e28d737cf35def" providerId="LiveId" clId="{39C14267-5875-4C51-A579-655D2B523364}" dt="2020-11-06T15:20:47.073" v="16435" actId="20577"/>
          <ac:graphicFrameMkLst>
            <pc:docMk/>
            <pc:sldMk cId="390033746" sldId="296"/>
            <ac:graphicFrameMk id="1045" creationId="{00000000-0000-0000-0000-000000000000}"/>
          </ac:graphicFrameMkLst>
        </pc:graphicFrameChg>
      </pc:sldChg>
      <pc:sldChg chg="addSp delSp modSp add mod ord">
        <pc:chgData name=" " userId="b8e28d737cf35def" providerId="LiveId" clId="{39C14267-5875-4C51-A579-655D2B523364}" dt="2020-11-06T14:58:18.777" v="16364" actId="2711"/>
        <pc:sldMkLst>
          <pc:docMk/>
          <pc:sldMk cId="3434335123" sldId="297"/>
        </pc:sldMkLst>
        <pc:spChg chg="add del mod">
          <ac:chgData name=" " userId="b8e28d737cf35def" providerId="LiveId" clId="{39C14267-5875-4C51-A579-655D2B523364}" dt="2020-11-04T20:54:26.340" v="6901" actId="478"/>
          <ac:spMkLst>
            <pc:docMk/>
            <pc:sldMk cId="3434335123" sldId="297"/>
            <ac:spMk id="3" creationId="{2D03531E-E7C6-407C-B043-2F2D4059D5EE}"/>
          </ac:spMkLst>
        </pc:spChg>
        <pc:spChg chg="add del mod">
          <ac:chgData name=" " userId="b8e28d737cf35def" providerId="LiveId" clId="{39C14267-5875-4C51-A579-655D2B523364}" dt="2020-11-04T20:54:47.995" v="6906" actId="478"/>
          <ac:spMkLst>
            <pc:docMk/>
            <pc:sldMk cId="3434335123" sldId="297"/>
            <ac:spMk id="5" creationId="{1B4E647E-BA77-4F91-9BC5-E0773E6DEA9A}"/>
          </ac:spMkLst>
        </pc:spChg>
        <pc:spChg chg="mod">
          <ac:chgData name=" " userId="b8e28d737cf35def" providerId="LiveId" clId="{39C14267-5875-4C51-A579-655D2B523364}" dt="2020-11-06T14:58:07.505" v="16363" actId="2711"/>
          <ac:spMkLst>
            <pc:docMk/>
            <pc:sldMk cId="3434335123" sldId="297"/>
            <ac:spMk id="997" creationId="{00000000-0000-0000-0000-000000000000}"/>
          </ac:spMkLst>
        </pc:spChg>
        <pc:spChg chg="mod">
          <ac:chgData name=" " userId="b8e28d737cf35def" providerId="LiveId" clId="{39C14267-5875-4C51-A579-655D2B523364}" dt="2020-11-06T14:58:18.777" v="16364" actId="2711"/>
          <ac:spMkLst>
            <pc:docMk/>
            <pc:sldMk cId="3434335123" sldId="297"/>
            <ac:spMk id="998" creationId="{00000000-0000-0000-0000-000000000000}"/>
          </ac:spMkLst>
        </pc:spChg>
        <pc:spChg chg="del mod">
          <ac:chgData name=" " userId="b8e28d737cf35def" providerId="LiveId" clId="{39C14267-5875-4C51-A579-655D2B523364}" dt="2020-11-04T20:54:21.639" v="6899" actId="478"/>
          <ac:spMkLst>
            <pc:docMk/>
            <pc:sldMk cId="3434335123" sldId="297"/>
            <ac:spMk id="999" creationId="{00000000-0000-0000-0000-000000000000}"/>
          </ac:spMkLst>
        </pc:spChg>
        <pc:spChg chg="del mod">
          <ac:chgData name=" " userId="b8e28d737cf35def" providerId="LiveId" clId="{39C14267-5875-4C51-A579-655D2B523364}" dt="2020-11-04T20:54:41.839" v="6903" actId="478"/>
          <ac:spMkLst>
            <pc:docMk/>
            <pc:sldMk cId="3434335123" sldId="297"/>
            <ac:spMk id="1000" creationId="{00000000-0000-0000-0000-000000000000}"/>
          </ac:spMkLst>
        </pc:spChg>
        <pc:picChg chg="add mod">
          <ac:chgData name=" " userId="b8e28d737cf35def" providerId="LiveId" clId="{39C14267-5875-4C51-A579-655D2B523364}" dt="2020-11-04T20:59:01.009" v="6949" actId="1076"/>
          <ac:picMkLst>
            <pc:docMk/>
            <pc:sldMk cId="3434335123" sldId="297"/>
            <ac:picMk id="7" creationId="{0BE9A9E2-90F6-431D-921B-51890E613FC0}"/>
          </ac:picMkLst>
        </pc:picChg>
      </pc:sldChg>
      <pc:sldChg chg="modSp new del mod">
        <pc:chgData name=" " userId="b8e28d737cf35def" providerId="LiveId" clId="{39C14267-5875-4C51-A579-655D2B523364}" dt="2020-11-05T00:08:15.517" v="12343" actId="47"/>
        <pc:sldMkLst>
          <pc:docMk/>
          <pc:sldMk cId="278039844" sldId="298"/>
        </pc:sldMkLst>
        <pc:spChg chg="mod">
          <ac:chgData name=" " userId="b8e28d737cf35def" providerId="LiveId" clId="{39C14267-5875-4C51-A579-655D2B523364}" dt="2020-11-05T00:05:02.378" v="12281" actId="14100"/>
          <ac:spMkLst>
            <pc:docMk/>
            <pc:sldMk cId="278039844" sldId="298"/>
            <ac:spMk id="2" creationId="{0CF421AF-F6F6-416F-B236-56C919BED421}"/>
          </ac:spMkLst>
        </pc:spChg>
      </pc:sldChg>
      <pc:sldChg chg="add del">
        <pc:chgData name=" " userId="b8e28d737cf35def" providerId="LiveId" clId="{39C14267-5875-4C51-A579-655D2B523364}" dt="2020-11-04T20:55:05.816" v="6910"/>
        <pc:sldMkLst>
          <pc:docMk/>
          <pc:sldMk cId="2026966915" sldId="298"/>
        </pc:sldMkLst>
      </pc:sldChg>
      <pc:sldChg chg="addSp delSp modSp add mod modNotesTx">
        <pc:chgData name=" " userId="b8e28d737cf35def" providerId="LiveId" clId="{39C14267-5875-4C51-A579-655D2B523364}" dt="2020-11-06T14:56:05.243" v="16358" actId="1076"/>
        <pc:sldMkLst>
          <pc:docMk/>
          <pc:sldMk cId="1016452732" sldId="299"/>
        </pc:sldMkLst>
        <pc:spChg chg="del mod">
          <ac:chgData name=" " userId="b8e28d737cf35def" providerId="LiveId" clId="{39C14267-5875-4C51-A579-655D2B523364}" dt="2020-11-05T00:07:52.962" v="12339" actId="478"/>
          <ac:spMkLst>
            <pc:docMk/>
            <pc:sldMk cId="1016452732" sldId="299"/>
            <ac:spMk id="3" creationId="{8467D9A3-820F-44E7-8609-F7FF2732B5A4}"/>
          </ac:spMkLst>
        </pc:spChg>
        <pc:spChg chg="add mod">
          <ac:chgData name=" " userId="b8e28d737cf35def" providerId="LiveId" clId="{39C14267-5875-4C51-A579-655D2B523364}" dt="2020-11-06T14:56:05.243" v="16358" actId="1076"/>
          <ac:spMkLst>
            <pc:docMk/>
            <pc:sldMk cId="1016452732" sldId="299"/>
            <ac:spMk id="4" creationId="{74540A61-EA2F-4368-8ED6-34CBB231FFA9}"/>
          </ac:spMkLst>
        </pc:spChg>
        <pc:spChg chg="del mod">
          <ac:chgData name=" " userId="b8e28d737cf35def" providerId="LiveId" clId="{39C14267-5875-4C51-A579-655D2B523364}" dt="2020-11-05T01:26:38.868" v="12825" actId="478"/>
          <ac:spMkLst>
            <pc:docMk/>
            <pc:sldMk cId="1016452732" sldId="299"/>
            <ac:spMk id="5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3905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43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Google Shape;2224;g70b9f856d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70b9f856d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this time I would like to open  the floor up for introductions. I’m Shawnette Johnson and I’m the project manager assigned to this project.  When I call your name would you please briefly introduce yourself.  </a:t>
            </a:r>
            <a:endParaRPr dirty="0"/>
          </a:p>
        </p:txBody>
      </p:sp>
    </p:spTree>
    <p:extLst>
      <p:ext uri="{BB962C8B-B14F-4D97-AF65-F5344CB8AC3E}">
        <p14:creationId xmlns:p14="http://schemas.microsoft.com/office/powerpoint/2010/main" val="1835990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3"/>
        <p:cNvGrpSpPr/>
        <p:nvPr/>
      </p:nvGrpSpPr>
      <p:grpSpPr>
        <a:xfrm>
          <a:off x="0" y="0"/>
          <a:ext cx="0" cy="0"/>
          <a:chOff x="0" y="0"/>
          <a:chExt cx="0" cy="0"/>
        </a:xfrm>
      </p:grpSpPr>
      <p:sp>
        <p:nvSpPr>
          <p:cNvPr id="3514" name="Google Shape;3514;g70b9f856d4_0_3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5" name="Google Shape;3515;g70b9f856d4_0_3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952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88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731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dirty="0">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759759" y="1475058"/>
            <a:ext cx="5279166" cy="180484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latin typeface="Raleway Thin" panose="020B0604020202020204" charset="0"/>
              </a:rPr>
              <a:t>XYZ Website Project 		Kickoff</a:t>
            </a:r>
            <a:endParaRPr sz="3600" dirty="0">
              <a:latin typeface="Raleway Thin"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76970" y="370997"/>
            <a:ext cx="5256097" cy="43707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latin typeface="Raleway Thin" panose="020B0604020202020204" charset="0"/>
              </a:rPr>
              <a:t>Project Team Roles</a:t>
            </a:r>
            <a:endParaRPr sz="3600" dirty="0">
              <a:latin typeface="Raleway Thin" panose="020B0604020202020204" charset="0"/>
            </a:endParaRPr>
          </a:p>
        </p:txBody>
      </p:sp>
      <p:graphicFrame>
        <p:nvGraphicFramePr>
          <p:cNvPr id="1045" name="Google Shape;1045;p24"/>
          <p:cNvGraphicFramePr/>
          <p:nvPr>
            <p:extLst>
              <p:ext uri="{D42A27DB-BD31-4B8C-83A1-F6EECF244321}">
                <p14:modId xmlns:p14="http://schemas.microsoft.com/office/powerpoint/2010/main" val="3762686633"/>
              </p:ext>
            </p:extLst>
          </p:nvPr>
        </p:nvGraphicFramePr>
        <p:xfrm>
          <a:off x="411477" y="808070"/>
          <a:ext cx="5387084" cy="4228312"/>
        </p:xfrm>
        <a:graphic>
          <a:graphicData uri="http://schemas.openxmlformats.org/drawingml/2006/table">
            <a:tbl>
              <a:tblPr>
                <a:noFill/>
                <a:tableStyleId>{BDB1C369-E7CB-4F9E-B5A5-98E773A11506}</a:tableStyleId>
              </a:tblPr>
              <a:tblGrid>
                <a:gridCol w="1070741">
                  <a:extLst>
                    <a:ext uri="{9D8B030D-6E8A-4147-A177-3AD203B41FA5}">
                      <a16:colId xmlns:a16="http://schemas.microsoft.com/office/drawing/2014/main" val="20000"/>
                    </a:ext>
                  </a:extLst>
                </a:gridCol>
                <a:gridCol w="1705362">
                  <a:extLst>
                    <a:ext uri="{9D8B030D-6E8A-4147-A177-3AD203B41FA5}">
                      <a16:colId xmlns:a16="http://schemas.microsoft.com/office/drawing/2014/main" val="20001"/>
                    </a:ext>
                  </a:extLst>
                </a:gridCol>
                <a:gridCol w="2610981">
                  <a:extLst>
                    <a:ext uri="{9D8B030D-6E8A-4147-A177-3AD203B41FA5}">
                      <a16:colId xmlns:a16="http://schemas.microsoft.com/office/drawing/2014/main" val="20003"/>
                    </a:ext>
                  </a:extLst>
                </a:gridCol>
              </a:tblGrid>
              <a:tr h="448812">
                <a:tc>
                  <a:txBody>
                    <a:bodyPr/>
                    <a:lstStyle/>
                    <a:p>
                      <a:pPr marL="0" lvl="0" indent="0" algn="ctr" rtl="0">
                        <a:spcBef>
                          <a:spcPts val="0"/>
                        </a:spcBef>
                        <a:spcAft>
                          <a:spcPts val="0"/>
                        </a:spcAft>
                        <a:buNone/>
                      </a:pPr>
                      <a:r>
                        <a:rPr lang="en-US" dirty="0">
                          <a:solidFill>
                            <a:schemeClr val="accent1"/>
                          </a:solidFill>
                          <a:latin typeface="Raleway Thin" panose="020B0604020202020204" charset="0"/>
                          <a:ea typeface="Barlow"/>
                          <a:cs typeface="Barlow"/>
                          <a:sym typeface="Barlow"/>
                        </a:rPr>
                        <a:t>Name </a:t>
                      </a:r>
                      <a:endParaRPr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accent1"/>
                          </a:solidFill>
                          <a:latin typeface="Raleway Thin" panose="020B0604020202020204" charset="0"/>
                          <a:ea typeface="Barlow"/>
                          <a:cs typeface="Barlow"/>
                          <a:sym typeface="Barlow"/>
                        </a:rPr>
                        <a:t>Title &amp; Role</a:t>
                      </a:r>
                      <a:endParaRPr sz="11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dirty="0">
                          <a:solidFill>
                            <a:schemeClr val="accent1"/>
                          </a:solidFill>
                          <a:latin typeface="Raleway Thin" panose="020B0604020202020204" charset="0"/>
                          <a:ea typeface="Barlow"/>
                          <a:cs typeface="Barlow"/>
                          <a:sym typeface="Barlow"/>
                        </a:rPr>
                        <a:t>     Responsibilities</a:t>
                      </a:r>
                      <a:endParaRPr sz="11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2042991">
                <a:tc>
                  <a:txBody>
                    <a:bodyPr/>
                    <a:lstStyle/>
                    <a:p>
                      <a:pPr marL="0" lvl="0" indent="0" algn="l" rtl="0">
                        <a:spcBef>
                          <a:spcPts val="0"/>
                        </a:spcBef>
                        <a:spcAft>
                          <a:spcPts val="0"/>
                        </a:spcAft>
                        <a:buNone/>
                      </a:pPr>
                      <a:r>
                        <a:rPr lang="en-US" sz="1000" dirty="0">
                          <a:solidFill>
                            <a:schemeClr val="accent1"/>
                          </a:solidFill>
                          <a:latin typeface="Raleway Thin" panose="020B0604020202020204" charset="0"/>
                          <a:ea typeface="Barlow"/>
                          <a:cs typeface="Barlow"/>
                          <a:sym typeface="Barlow"/>
                        </a:rPr>
                        <a:t>Jason Morris</a:t>
                      </a:r>
                      <a:endParaRPr sz="10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000" b="0" dirty="0">
                          <a:solidFill>
                            <a:schemeClr val="dk1"/>
                          </a:solidFill>
                          <a:latin typeface="Raleway Thin" panose="020B0604020202020204" charset="0"/>
                          <a:ea typeface="Barlow"/>
                          <a:cs typeface="Barlow"/>
                          <a:sym typeface="Barlow"/>
                        </a:rPr>
                        <a:t>ABC Web Designs</a:t>
                      </a:r>
                    </a:p>
                    <a:p>
                      <a:pPr marL="0" lvl="0" indent="0" algn="ctr" rtl="0">
                        <a:spcBef>
                          <a:spcPts val="0"/>
                        </a:spcBef>
                        <a:spcAft>
                          <a:spcPts val="0"/>
                        </a:spcAft>
                        <a:buNone/>
                      </a:pPr>
                      <a:r>
                        <a:rPr lang="en-US" sz="1000" b="0" dirty="0">
                          <a:solidFill>
                            <a:schemeClr val="dk1"/>
                          </a:solidFill>
                          <a:latin typeface="Raleway Thin" panose="020B0604020202020204" charset="0"/>
                          <a:ea typeface="Barlow"/>
                          <a:cs typeface="Barlow"/>
                          <a:sym typeface="Barlow"/>
                        </a:rPr>
                        <a:t>Senior Web Developer</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Lead developers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Identify user and system requirements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Write code</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Review code work for accuracy</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Implement design plans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Run functionality testing to debug code</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Liaise with designers to decide on UI/UX elements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Delegate tasks to developers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Complete network diagnostics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Implement security </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Conduct mockups and UI prototyping</a:t>
                      </a: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313455790"/>
                  </a:ext>
                </a:extLst>
              </a:tr>
              <a:tr h="1357421">
                <a:tc>
                  <a:txBody>
                    <a:bodyPr/>
                    <a:lstStyle/>
                    <a:p>
                      <a:pPr marL="0" lvl="0" indent="0" algn="l" rtl="0">
                        <a:spcBef>
                          <a:spcPts val="0"/>
                        </a:spcBef>
                        <a:spcAft>
                          <a:spcPts val="0"/>
                        </a:spcAft>
                        <a:buNone/>
                      </a:pPr>
                      <a:r>
                        <a:rPr lang="en-US" sz="1000" dirty="0">
                          <a:solidFill>
                            <a:schemeClr val="accent1"/>
                          </a:solidFill>
                          <a:latin typeface="Raleway Thin" panose="020B0604020202020204" charset="0"/>
                          <a:ea typeface="Barlow"/>
                          <a:cs typeface="Barlow"/>
                          <a:sym typeface="Barlow"/>
                        </a:rPr>
                        <a:t>Scott Fassett</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chemeClr val="dk1"/>
                          </a:solidFill>
                          <a:latin typeface="Raleway Thin" panose="020B0604020202020204" charset="0"/>
                          <a:ea typeface="Barlow"/>
                          <a:cs typeface="Barlow"/>
                          <a:sym typeface="Barlow"/>
                        </a:rPr>
                        <a:t>ABC Web Designs</a:t>
                      </a:r>
                    </a:p>
                    <a:p>
                      <a:pPr marL="0" lvl="0" indent="0" algn="ctr" rtl="0">
                        <a:spcBef>
                          <a:spcPts val="0"/>
                        </a:spcBef>
                        <a:spcAft>
                          <a:spcPts val="0"/>
                        </a:spcAft>
                        <a:buNone/>
                      </a:pPr>
                      <a:r>
                        <a:rPr lang="en-US" sz="1000" b="0" dirty="0">
                          <a:solidFill>
                            <a:schemeClr val="dk1"/>
                          </a:solidFill>
                          <a:latin typeface="Raleway Thin" panose="020B0604020202020204" charset="0"/>
                          <a:ea typeface="Barlow"/>
                          <a:cs typeface="Barlow"/>
                          <a:sym typeface="Barlow"/>
                        </a:rPr>
                        <a:t>Senior Web Designer</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000" b="0" dirty="0">
                          <a:solidFill>
                            <a:schemeClr val="dk1"/>
                          </a:solidFill>
                          <a:latin typeface="Raleway Thin" panose="020B0604020202020204" charset="0"/>
                          <a:ea typeface="Barlow"/>
                          <a:cs typeface="Barlow"/>
                          <a:sym typeface="Barlow"/>
                        </a:rPr>
                        <a:t>Lead designers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Determine website specifications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Execute all visual design stages to final hand off</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Translate high-level requirements into flows and artifacts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Create Wireframes, storyboards, user flows, and site maps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Assign design tasks</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650696014"/>
                  </a:ext>
                </a:extLst>
              </a:tr>
            </a:tbl>
          </a:graphicData>
        </a:graphic>
      </p:graphicFrame>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1047" name="Google Shape;1047;p24"/>
          <p:cNvGrpSpPr/>
          <p:nvPr/>
        </p:nvGrpSpPr>
        <p:grpSpPr>
          <a:xfrm>
            <a:off x="5883087" y="905259"/>
            <a:ext cx="3126441" cy="3848276"/>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003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Raleway Thin" panose="020B0604020202020204" charset="0"/>
              </a:rPr>
              <a:t>Team Structure</a:t>
            </a:r>
            <a:endParaRPr dirty="0">
              <a:latin typeface="Raleway Thin" panose="020B0604020202020204" charset="0"/>
            </a:endParaRPr>
          </a:p>
        </p:txBody>
      </p:sp>
      <p:sp>
        <p:nvSpPr>
          <p:cNvPr id="345" name="Google Shape;345;p13"/>
          <p:cNvSpPr txBox="1">
            <a:spLocks noGrp="1"/>
          </p:cNvSpPr>
          <p:nvPr>
            <p:ph type="body" idx="1"/>
          </p:nvPr>
        </p:nvSpPr>
        <p:spPr>
          <a:xfrm>
            <a:off x="541916" y="1688300"/>
            <a:ext cx="6228203"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endParaRPr lang="en-US" sz="1200" b="1" dirty="0"/>
          </a:p>
          <a:p>
            <a:pPr marL="0" lvl="0" indent="0" algn="l" rtl="0">
              <a:spcBef>
                <a:spcPts val="600"/>
              </a:spcBef>
              <a:spcAft>
                <a:spcPts val="0"/>
              </a:spcAft>
              <a:buClr>
                <a:schemeClr val="dk1"/>
              </a:buClr>
              <a:buSzPts val="1100"/>
              <a:buFont typeface="Arial"/>
              <a:buNone/>
            </a:pPr>
            <a:endParaRPr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dirty="0"/>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F71ADDBE-A95E-4CBC-AC9B-32C7CFD10E83}"/>
              </a:ext>
            </a:extLst>
          </p:cNvPr>
          <p:cNvSpPr/>
          <p:nvPr/>
        </p:nvSpPr>
        <p:spPr>
          <a:xfrm>
            <a:off x="1503270" y="1263454"/>
            <a:ext cx="1086522" cy="118193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aleway Thin" panose="020B0604020202020204" charset="0"/>
              </a:rPr>
              <a:t>Tom Kane</a:t>
            </a:r>
          </a:p>
          <a:p>
            <a:pPr algn="ctr"/>
            <a:r>
              <a:rPr lang="en-US" dirty="0">
                <a:latin typeface="Raleway Thin" panose="020B0604020202020204" charset="0"/>
              </a:rPr>
              <a:t>Project Sponsor </a:t>
            </a:r>
          </a:p>
        </p:txBody>
      </p:sp>
      <p:sp>
        <p:nvSpPr>
          <p:cNvPr id="3" name="Rectangle 2">
            <a:extLst>
              <a:ext uri="{FF2B5EF4-FFF2-40B4-BE49-F238E27FC236}">
                <a16:creationId xmlns:a16="http://schemas.microsoft.com/office/drawing/2014/main" id="{7743DED0-B4F5-47CF-96AD-D7F198467E2C}"/>
              </a:ext>
            </a:extLst>
          </p:cNvPr>
          <p:cNvSpPr/>
          <p:nvPr/>
        </p:nvSpPr>
        <p:spPr>
          <a:xfrm>
            <a:off x="3561432" y="1279583"/>
            <a:ext cx="1086522" cy="12076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aleway Thin" panose="020B0604020202020204" charset="0"/>
              </a:rPr>
              <a:t>Shawnette Johnson</a:t>
            </a:r>
          </a:p>
          <a:p>
            <a:pPr algn="ctr"/>
            <a:r>
              <a:rPr lang="en-US" dirty="0">
                <a:latin typeface="Raleway Thin" panose="020B0604020202020204" charset="0"/>
              </a:rPr>
              <a:t>Project Manager</a:t>
            </a:r>
          </a:p>
        </p:txBody>
      </p:sp>
      <p:sp>
        <p:nvSpPr>
          <p:cNvPr id="4" name="Rectangle 3">
            <a:extLst>
              <a:ext uri="{FF2B5EF4-FFF2-40B4-BE49-F238E27FC236}">
                <a16:creationId xmlns:a16="http://schemas.microsoft.com/office/drawing/2014/main" id="{F612DD85-F8FE-47A6-B191-101C77395978}"/>
              </a:ext>
            </a:extLst>
          </p:cNvPr>
          <p:cNvSpPr/>
          <p:nvPr/>
        </p:nvSpPr>
        <p:spPr>
          <a:xfrm>
            <a:off x="5552466" y="4292964"/>
            <a:ext cx="1255613" cy="5701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aleway Thin" panose="020B0604020202020204" charset="0"/>
              </a:rPr>
              <a:t>Developers</a:t>
            </a:r>
          </a:p>
        </p:txBody>
      </p:sp>
      <p:sp>
        <p:nvSpPr>
          <p:cNvPr id="5" name="Rectangle 4">
            <a:extLst>
              <a:ext uri="{FF2B5EF4-FFF2-40B4-BE49-F238E27FC236}">
                <a16:creationId xmlns:a16="http://schemas.microsoft.com/office/drawing/2014/main" id="{D2E07C78-5AF6-4F2A-B903-32093BB030DC}"/>
              </a:ext>
            </a:extLst>
          </p:cNvPr>
          <p:cNvSpPr/>
          <p:nvPr/>
        </p:nvSpPr>
        <p:spPr>
          <a:xfrm>
            <a:off x="1257748" y="4024868"/>
            <a:ext cx="1086522" cy="7981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aleway Thin" panose="020B0604020202020204" charset="0"/>
              </a:rPr>
              <a:t>Helen Peters</a:t>
            </a:r>
          </a:p>
          <a:p>
            <a:pPr algn="ctr"/>
            <a:r>
              <a:rPr lang="en-US" dirty="0">
                <a:latin typeface="Raleway Thin" panose="020B0604020202020204" charset="0"/>
              </a:rPr>
              <a:t>Designer</a:t>
            </a:r>
          </a:p>
        </p:txBody>
      </p:sp>
      <p:sp>
        <p:nvSpPr>
          <p:cNvPr id="6" name="Rectangle 5">
            <a:extLst>
              <a:ext uri="{FF2B5EF4-FFF2-40B4-BE49-F238E27FC236}">
                <a16:creationId xmlns:a16="http://schemas.microsoft.com/office/drawing/2014/main" id="{5F52F121-3633-4721-8ACB-77C0EBAABBA9}"/>
              </a:ext>
            </a:extLst>
          </p:cNvPr>
          <p:cNvSpPr/>
          <p:nvPr/>
        </p:nvSpPr>
        <p:spPr>
          <a:xfrm>
            <a:off x="3561556" y="3845701"/>
            <a:ext cx="1086522" cy="10548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aleway Thin" panose="020B0604020202020204" charset="0"/>
              </a:rPr>
              <a:t>Cindy Lewis</a:t>
            </a:r>
          </a:p>
          <a:p>
            <a:pPr algn="ctr"/>
            <a:r>
              <a:rPr lang="en-US" dirty="0">
                <a:latin typeface="Raleway Thin" panose="020B0604020202020204" charset="0"/>
              </a:rPr>
              <a:t>Consultant Analyst</a:t>
            </a:r>
          </a:p>
        </p:txBody>
      </p:sp>
      <p:sp>
        <p:nvSpPr>
          <p:cNvPr id="7" name="Rectangle 6">
            <a:extLst>
              <a:ext uri="{FF2B5EF4-FFF2-40B4-BE49-F238E27FC236}">
                <a16:creationId xmlns:a16="http://schemas.microsoft.com/office/drawing/2014/main" id="{8074F5C3-98B4-4BFC-A913-9FAFFDB9E437}"/>
              </a:ext>
            </a:extLst>
          </p:cNvPr>
          <p:cNvSpPr/>
          <p:nvPr/>
        </p:nvSpPr>
        <p:spPr>
          <a:xfrm>
            <a:off x="1257748" y="2930081"/>
            <a:ext cx="1086522" cy="88611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aleway Thin" panose="020B0604020202020204" charset="0"/>
              </a:rPr>
              <a:t>Scott Fassett</a:t>
            </a:r>
          </a:p>
          <a:p>
            <a:pPr algn="ctr"/>
            <a:r>
              <a:rPr lang="en-US" dirty="0">
                <a:latin typeface="Raleway Thin" panose="020B0604020202020204" charset="0"/>
              </a:rPr>
              <a:t>Senior Designer</a:t>
            </a:r>
          </a:p>
        </p:txBody>
      </p:sp>
      <p:sp>
        <p:nvSpPr>
          <p:cNvPr id="8" name="Rectangle 7">
            <a:extLst>
              <a:ext uri="{FF2B5EF4-FFF2-40B4-BE49-F238E27FC236}">
                <a16:creationId xmlns:a16="http://schemas.microsoft.com/office/drawing/2014/main" id="{E1B14EC5-D737-4B7C-BFB2-1CF6B6B2A2A7}"/>
              </a:ext>
            </a:extLst>
          </p:cNvPr>
          <p:cNvSpPr/>
          <p:nvPr/>
        </p:nvSpPr>
        <p:spPr>
          <a:xfrm>
            <a:off x="5605570" y="2470118"/>
            <a:ext cx="1125921" cy="110117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aleway Thin" panose="020B0604020202020204" charset="0"/>
              </a:rPr>
              <a:t>Jason Morris</a:t>
            </a:r>
          </a:p>
          <a:p>
            <a:pPr algn="ctr"/>
            <a:r>
              <a:rPr lang="en-US" dirty="0">
                <a:latin typeface="Raleway Thin" panose="020B0604020202020204" charset="0"/>
              </a:rPr>
              <a:t>Senior Developer</a:t>
            </a:r>
          </a:p>
        </p:txBody>
      </p:sp>
      <p:cxnSp>
        <p:nvCxnSpPr>
          <p:cNvPr id="11" name="Straight Connector 10">
            <a:extLst>
              <a:ext uri="{FF2B5EF4-FFF2-40B4-BE49-F238E27FC236}">
                <a16:creationId xmlns:a16="http://schemas.microsoft.com/office/drawing/2014/main" id="{DAD0DEF5-6950-4DBA-857E-2A5D82CA8A86}"/>
              </a:ext>
            </a:extLst>
          </p:cNvPr>
          <p:cNvCxnSpPr>
            <a:cxnSpLocks/>
            <a:endCxn id="3" idx="1"/>
          </p:cNvCxnSpPr>
          <p:nvPr/>
        </p:nvCxnSpPr>
        <p:spPr>
          <a:xfrm>
            <a:off x="2674508" y="1883392"/>
            <a:ext cx="886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C23AA-9C39-41EF-A781-E7D67583BDF8}"/>
              </a:ext>
            </a:extLst>
          </p:cNvPr>
          <p:cNvCxnSpPr>
            <a:cxnSpLocks/>
            <a:stCxn id="3" idx="2"/>
            <a:endCxn id="6" idx="0"/>
          </p:cNvCxnSpPr>
          <p:nvPr/>
        </p:nvCxnSpPr>
        <p:spPr>
          <a:xfrm>
            <a:off x="4104693" y="2487201"/>
            <a:ext cx="124" cy="135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61DA3F-1175-4D1A-9BB0-02B524FB3901}"/>
              </a:ext>
            </a:extLst>
          </p:cNvPr>
          <p:cNvCxnSpPr/>
          <p:nvPr/>
        </p:nvCxnSpPr>
        <p:spPr>
          <a:xfrm>
            <a:off x="4189410" y="35311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0BF299-4455-47BD-B9D5-1B73804E8DC7}"/>
              </a:ext>
            </a:extLst>
          </p:cNvPr>
          <p:cNvCxnSpPr>
            <a:cxnSpLocks/>
            <a:stCxn id="7" idx="2"/>
            <a:endCxn id="5" idx="0"/>
          </p:cNvCxnSpPr>
          <p:nvPr/>
        </p:nvCxnSpPr>
        <p:spPr>
          <a:xfrm>
            <a:off x="1801009" y="3816200"/>
            <a:ext cx="0" cy="20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061329-6FBB-4C72-93D2-58FA88AB55C5}"/>
              </a:ext>
            </a:extLst>
          </p:cNvPr>
          <p:cNvCxnSpPr>
            <a:cxnSpLocks/>
            <a:stCxn id="8" idx="2"/>
            <a:endCxn id="4" idx="0"/>
          </p:cNvCxnSpPr>
          <p:nvPr/>
        </p:nvCxnSpPr>
        <p:spPr>
          <a:xfrm>
            <a:off x="6168531" y="3571294"/>
            <a:ext cx="11742" cy="721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Connector: Elbow 336">
            <a:extLst>
              <a:ext uri="{FF2B5EF4-FFF2-40B4-BE49-F238E27FC236}">
                <a16:creationId xmlns:a16="http://schemas.microsoft.com/office/drawing/2014/main" id="{F5DAEF0C-079E-4464-8BA0-6A5806A29AFD}"/>
              </a:ext>
            </a:extLst>
          </p:cNvPr>
          <p:cNvCxnSpPr>
            <a:cxnSpLocks/>
          </p:cNvCxnSpPr>
          <p:nvPr/>
        </p:nvCxnSpPr>
        <p:spPr>
          <a:xfrm rot="10800000" flipV="1">
            <a:off x="2329674" y="2273911"/>
            <a:ext cx="1174502" cy="9474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CCACB3FD-A298-40C9-B382-D626993F1C1E}"/>
              </a:ext>
            </a:extLst>
          </p:cNvPr>
          <p:cNvCxnSpPr>
            <a:cxnSpLocks/>
            <a:endCxn id="8" idx="0"/>
          </p:cNvCxnSpPr>
          <p:nvPr/>
        </p:nvCxnSpPr>
        <p:spPr>
          <a:xfrm>
            <a:off x="4647953" y="1746913"/>
            <a:ext cx="1520578" cy="7232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538488" y="638091"/>
            <a:ext cx="3867900" cy="91587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a:solidFill>
                  <a:schemeClr val="accent1"/>
                </a:solidFill>
                <a:latin typeface="Raleway Thin" panose="020B0604020202020204" charset="0"/>
              </a:rPr>
              <a:t>Project Goals and Objectives </a:t>
            </a:r>
            <a:endParaRPr sz="2800" dirty="0">
              <a:solidFill>
                <a:schemeClr val="accent1"/>
              </a:solidFill>
              <a:latin typeface="Raleway Thin" panose="020B0604020202020204" charset="0"/>
            </a:endParaRPr>
          </a:p>
        </p:txBody>
      </p:sp>
      <p:sp>
        <p:nvSpPr>
          <p:cNvPr id="742" name="Google Shape;742;p18"/>
          <p:cNvSpPr txBox="1">
            <a:spLocks noGrp="1"/>
          </p:cNvSpPr>
          <p:nvPr>
            <p:ph type="subTitle" idx="4294967295"/>
          </p:nvPr>
        </p:nvSpPr>
        <p:spPr>
          <a:xfrm>
            <a:off x="657393" y="1841313"/>
            <a:ext cx="3867900" cy="2586275"/>
          </a:xfrm>
          <a:prstGeom prst="rect">
            <a:avLst/>
          </a:prstGeom>
        </p:spPr>
        <p:txBody>
          <a:bodyPr spcFirstLastPara="1" wrap="square" lIns="0" tIns="0" rIns="0" bIns="0" anchor="t" anchorCtr="0">
            <a:noAutofit/>
          </a:bodyPr>
          <a:lstStyle/>
          <a:p>
            <a:pPr marL="342900" marR="0" lvl="0" indent="-342900" fontAlgn="base">
              <a:lnSpc>
                <a:spcPct val="107000"/>
              </a:lnSpc>
              <a:spcBef>
                <a:spcPts val="0"/>
              </a:spcBef>
              <a:spcAft>
                <a:spcPts val="0"/>
              </a:spcAft>
              <a:buClrTx/>
              <a:buSzPts val="1000"/>
              <a:buFont typeface="Symbol" panose="05050102010706020507" pitchFamily="18" charset="2"/>
              <a:buChar char=""/>
              <a:tabLst>
                <a:tab pos="457200" algn="l"/>
              </a:tabLst>
            </a:pPr>
            <a:r>
              <a:rPr lang="en-US" sz="1200" dirty="0">
                <a:solidFill>
                  <a:schemeClr val="tx1"/>
                </a:solidFill>
                <a:effectLst/>
                <a:latin typeface="Raleway Thin" panose="020B0604020202020204" charset="0"/>
                <a:ea typeface="Times New Roman" panose="02020603050405020304" pitchFamily="18" charset="0"/>
                <a:cs typeface="Times New Roman" panose="02020603050405020304" pitchFamily="18" charset="0"/>
              </a:rPr>
              <a:t>To create a website that is fully operational within six months from the project launch date.</a:t>
            </a:r>
          </a:p>
          <a:p>
            <a:pPr marL="342900" fontAlgn="base">
              <a:lnSpc>
                <a:spcPct val="107000"/>
              </a:lnSpc>
              <a:spcBef>
                <a:spcPts val="0"/>
              </a:spcBef>
              <a:buClrTx/>
              <a:buSzPts val="1000"/>
              <a:buFont typeface="Symbol" panose="05050102010706020507" pitchFamily="18" charset="2"/>
              <a:buChar char=""/>
              <a:tabLst>
                <a:tab pos="457200" algn="l"/>
              </a:tabLst>
            </a:pPr>
            <a:r>
              <a:rPr lang="en-US" sz="1200" dirty="0">
                <a:solidFill>
                  <a:schemeClr val="tx1"/>
                </a:solidFill>
                <a:latin typeface="Raleway Thin" panose="020B0604020202020204" charset="0"/>
                <a:ea typeface="Times New Roman" panose="02020603050405020304" pitchFamily="18" charset="0"/>
                <a:cs typeface="Times New Roman" panose="02020603050405020304" pitchFamily="18" charset="0"/>
              </a:rPr>
              <a:t>Increase the amount of returned customers</a:t>
            </a:r>
          </a:p>
          <a:p>
            <a:pPr marL="342900" fontAlgn="base">
              <a:lnSpc>
                <a:spcPct val="107000"/>
              </a:lnSpc>
              <a:spcBef>
                <a:spcPts val="0"/>
              </a:spcBef>
              <a:buClrTx/>
              <a:buSzPts val="1000"/>
              <a:buFont typeface="Symbol" panose="05050102010706020507" pitchFamily="18" charset="2"/>
              <a:buChar char=""/>
              <a:tabLst>
                <a:tab pos="457200" algn="l"/>
              </a:tabLst>
            </a:pPr>
            <a:r>
              <a:rPr lang="en-US" sz="1200" dirty="0">
                <a:solidFill>
                  <a:schemeClr val="tx1"/>
                </a:solidFill>
                <a:latin typeface="Raleway Thin" panose="020B0604020202020204" charset="0"/>
                <a:ea typeface="Times New Roman" panose="02020603050405020304" pitchFamily="18" charset="0"/>
                <a:cs typeface="Times New Roman" panose="02020603050405020304" pitchFamily="18" charset="0"/>
              </a:rPr>
              <a:t>Increase sales by having a vast inventory of products and services</a:t>
            </a:r>
            <a:endParaRPr lang="en-US" sz="1200" dirty="0">
              <a:solidFill>
                <a:schemeClr val="tx1"/>
              </a:solidFill>
              <a:effectLst/>
              <a:latin typeface="Raleway Thin" panose="020B0604020202020204"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ClrTx/>
              <a:buSzPts val="1000"/>
              <a:buFont typeface="Symbol" panose="05050102010706020507" pitchFamily="18" charset="2"/>
              <a:buChar char=""/>
              <a:tabLst>
                <a:tab pos="457200" algn="l"/>
              </a:tabLst>
            </a:pPr>
            <a:r>
              <a:rPr lang="en-US" sz="1200" dirty="0">
                <a:solidFill>
                  <a:schemeClr val="tx1"/>
                </a:solidFill>
                <a:latin typeface="Raleway Thin" panose="020B0604020202020204" charset="0"/>
                <a:ea typeface="Times New Roman" panose="02020603050405020304" pitchFamily="18" charset="0"/>
                <a:cs typeface="Times New Roman" panose="02020603050405020304" pitchFamily="18" charset="0"/>
              </a:rPr>
              <a:t>Create a</a:t>
            </a:r>
            <a:r>
              <a:rPr lang="en-US" sz="1200" dirty="0">
                <a:solidFill>
                  <a:schemeClr val="tx1"/>
                </a:solidFill>
                <a:effectLst/>
                <a:latin typeface="Raleway Thin" panose="020B0604020202020204" charset="0"/>
                <a:ea typeface="Times New Roman" panose="02020603050405020304" pitchFamily="18" charset="0"/>
                <a:cs typeface="Times New Roman" panose="02020603050405020304" pitchFamily="18" charset="0"/>
              </a:rPr>
              <a:t> backup of all </a:t>
            </a:r>
            <a:r>
              <a:rPr lang="en-US" sz="1200" dirty="0">
                <a:solidFill>
                  <a:schemeClr val="tx1"/>
                </a:solidFill>
                <a:latin typeface="Raleway Thin" panose="020B0604020202020204" charset="0"/>
                <a:ea typeface="Times New Roman" panose="02020603050405020304" pitchFamily="18" charset="0"/>
                <a:cs typeface="Times New Roman" panose="02020603050405020304" pitchFamily="18" charset="0"/>
              </a:rPr>
              <a:t>company </a:t>
            </a:r>
            <a:r>
              <a:rPr lang="en-US" sz="1200" dirty="0">
                <a:solidFill>
                  <a:schemeClr val="tx1"/>
                </a:solidFill>
                <a:effectLst/>
                <a:latin typeface="Raleway Thin" panose="020B0604020202020204" charset="0"/>
                <a:ea typeface="Times New Roman" panose="02020603050405020304" pitchFamily="18" charset="0"/>
                <a:cs typeface="Times New Roman" panose="02020603050405020304" pitchFamily="18" charset="0"/>
              </a:rPr>
              <a:t>website information to be  maintained offline in case of catastrophic failure.</a:t>
            </a:r>
            <a:endParaRPr lang="en-US" sz="1200" dirty="0">
              <a:solidFill>
                <a:schemeClr val="tx1"/>
              </a:solidFill>
              <a:effectLst/>
              <a:latin typeface="Raleway Thin" panose="020B060402020202020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ClrTx/>
              <a:buSzPts val="1000"/>
              <a:buFont typeface="Symbol" panose="05050102010706020507" pitchFamily="18" charset="2"/>
              <a:buChar char=""/>
              <a:tabLst>
                <a:tab pos="457200" algn="l"/>
              </a:tabLst>
            </a:pPr>
            <a:r>
              <a:rPr lang="en-US" sz="1200" dirty="0">
                <a:solidFill>
                  <a:schemeClr val="tx1"/>
                </a:solidFill>
                <a:effectLst/>
                <a:latin typeface="Raleway Thin" panose="020B0604020202020204" charset="0"/>
                <a:ea typeface="Times New Roman" panose="02020603050405020304" pitchFamily="18" charset="0"/>
                <a:cs typeface="Times New Roman" panose="02020603050405020304" pitchFamily="18" charset="0"/>
              </a:rPr>
              <a:t>Ensure that system errors or failures are kept below 3% per month based on total system transactions.</a:t>
            </a:r>
            <a:endParaRPr lang="en-US" sz="1200" dirty="0">
              <a:solidFill>
                <a:schemeClr val="tx1"/>
              </a:solidFill>
              <a:latin typeface="Raleway Thin" panose="020B0604020202020204"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ClrTx/>
              <a:buSzPts val="1000"/>
              <a:buFont typeface="Symbol" panose="05050102010706020507" pitchFamily="18" charset="2"/>
              <a:buChar char=""/>
              <a:tabLst>
                <a:tab pos="457200" algn="l"/>
              </a:tabLst>
            </a:pPr>
            <a:r>
              <a:rPr lang="en-US" sz="1200" dirty="0">
                <a:solidFill>
                  <a:schemeClr val="tx1"/>
                </a:solidFill>
                <a:effectLst/>
                <a:latin typeface="Raleway Thin" panose="020B0604020202020204" charset="0"/>
                <a:ea typeface="Times New Roman" panose="02020603050405020304" pitchFamily="18" charset="0"/>
              </a:rPr>
              <a:t>Ensure that the help desk is active between 7:00 AM and 8:00 PM seven days a week.</a:t>
            </a:r>
          </a:p>
          <a:p>
            <a:pPr marL="0" marR="0" lvl="0" indent="0" fontAlgn="base">
              <a:lnSpc>
                <a:spcPct val="107000"/>
              </a:lnSpc>
              <a:spcBef>
                <a:spcPts val="0"/>
              </a:spcBef>
              <a:spcAft>
                <a:spcPts val="0"/>
              </a:spcAft>
              <a:buClrTx/>
              <a:buSzPts val="1000"/>
              <a:buNone/>
              <a:tabLst>
                <a:tab pos="457200" algn="l"/>
              </a:tabLst>
            </a:pPr>
            <a:endParaRPr lang="en-US" sz="1000" dirty="0">
              <a:solidFill>
                <a:srgbClr val="000000"/>
              </a:solidFill>
              <a:effectLst/>
              <a:latin typeface="Barlow Light" panose="020B0604020202020204" charset="0"/>
              <a:ea typeface="Times New Roman" panose="02020603050405020304" pitchFamily="18" charset="0"/>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dirty="0"/>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14696" y="640552"/>
            <a:ext cx="5640900" cy="59118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latin typeface="Raleway Thin" panose="020B0604020202020204" charset="0"/>
              </a:rPr>
              <a:t>Key Performance Indicators</a:t>
            </a:r>
            <a:br>
              <a:rPr lang="en" sz="1800" dirty="0"/>
            </a:br>
            <a:endParaRPr sz="1800" dirty="0"/>
          </a:p>
        </p:txBody>
      </p:sp>
      <p:sp>
        <p:nvSpPr>
          <p:cNvPr id="595" name="Google Shape;595;p17"/>
          <p:cNvSpPr txBox="1">
            <a:spLocks noGrp="1"/>
          </p:cNvSpPr>
          <p:nvPr>
            <p:ph type="body" idx="1"/>
          </p:nvPr>
        </p:nvSpPr>
        <p:spPr>
          <a:xfrm>
            <a:off x="457200" y="1209542"/>
            <a:ext cx="5640900" cy="3427108"/>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n-US" sz="1200" b="1" dirty="0">
                <a:latin typeface="Raleway Thin" panose="020B0604020202020204" charset="0"/>
              </a:rPr>
              <a:t>Key performance for this project will be measured weekly using the following methods:</a:t>
            </a:r>
          </a:p>
          <a:p>
            <a:pPr marL="114300" lvl="0" indent="0" algn="l" rtl="0">
              <a:spcBef>
                <a:spcPts val="600"/>
              </a:spcBef>
              <a:spcAft>
                <a:spcPts val="0"/>
              </a:spcAft>
              <a:buSzPts val="1800"/>
              <a:buNone/>
            </a:pPr>
            <a:endParaRPr lang="en-US" sz="1200" dirty="0">
              <a:latin typeface="Raleway Thin" panose="020B0604020202020204" charset="0"/>
            </a:endParaRPr>
          </a:p>
          <a:p>
            <a:r>
              <a:rPr lang="en-US" sz="1200" dirty="0">
                <a:latin typeface="Raleway Thin" panose="020B0604020202020204" charset="0"/>
              </a:rPr>
              <a:t>Project Budget Deviations</a:t>
            </a:r>
          </a:p>
          <a:p>
            <a:pPr lvl="1"/>
            <a:r>
              <a:rPr lang="en-US" sz="1200" dirty="0">
                <a:latin typeface="Raleway Thin" panose="020B0604020202020204" charset="0"/>
              </a:rPr>
              <a:t>How, where and why the project deviated from the budget</a:t>
            </a:r>
          </a:p>
          <a:p>
            <a:r>
              <a:rPr lang="en-US" sz="1200" dirty="0">
                <a:latin typeface="Raleway Thin" panose="020B0604020202020204" charset="0"/>
              </a:rPr>
              <a:t>Deviation of Planned Hours Worked</a:t>
            </a:r>
          </a:p>
          <a:p>
            <a:pPr lvl="1"/>
            <a:r>
              <a:rPr lang="en-US" sz="1200" dirty="0">
                <a:latin typeface="Raleway Thin" panose="020B0604020202020204" charset="0"/>
              </a:rPr>
              <a:t>What tasks took more or less time then anticipated</a:t>
            </a:r>
          </a:p>
          <a:p>
            <a:r>
              <a:rPr lang="en-US" sz="1200" dirty="0">
                <a:latin typeface="Raleway Thin" panose="020B0604020202020204" charset="0"/>
              </a:rPr>
              <a:t>Percentage of Milestones Missed</a:t>
            </a:r>
          </a:p>
          <a:p>
            <a:pPr lvl="1"/>
            <a:r>
              <a:rPr lang="en-US" sz="1200" dirty="0">
                <a:latin typeface="Raleway Thin" panose="020B0604020202020204" charset="0"/>
              </a:rPr>
              <a:t>What milestones where not achieved on time</a:t>
            </a:r>
          </a:p>
          <a:p>
            <a:r>
              <a:rPr lang="en-US" sz="1200" dirty="0">
                <a:latin typeface="Raleway Thin" panose="020B0604020202020204" charset="0"/>
              </a:rPr>
              <a:t>Cost variance</a:t>
            </a:r>
          </a:p>
          <a:p>
            <a:pPr lvl="1"/>
            <a:r>
              <a:rPr lang="en-US" sz="1200" dirty="0">
                <a:latin typeface="Raleway Thin" panose="020B0604020202020204" charset="0"/>
              </a:rPr>
              <a:t>Completed work cost compared to the planned work cost</a:t>
            </a:r>
            <a:endParaRPr sz="1200" dirty="0">
              <a:latin typeface="Raleway Thin" panose="020B060402020202020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dirty="0"/>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457200" y="1849734"/>
            <a:ext cx="4713194" cy="2352972"/>
          </a:xfrm>
          <a:prstGeom prst="rect">
            <a:avLst/>
          </a:prstGeom>
        </p:spPr>
        <p:txBody>
          <a:bodyPr spcFirstLastPara="1" wrap="square" lIns="0" tIns="0" rIns="0" bIns="0" anchor="t" anchorCtr="0">
            <a:no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400" dirty="0">
                <a:solidFill>
                  <a:srgbClr val="000000"/>
                </a:solidFill>
                <a:effectLst/>
                <a:latin typeface="Raleway Thin" panose="020B0604020202020204" charset="0"/>
                <a:ea typeface="Times New Roman" panose="02020603050405020304" pitchFamily="18" charset="0"/>
                <a:cs typeface="Times New Roman" panose="02020603050405020304" pitchFamily="18" charset="0"/>
              </a:rPr>
              <a:t>Establish </a:t>
            </a:r>
            <a:r>
              <a:rPr lang="en-US" sz="1400" dirty="0">
                <a:solidFill>
                  <a:srgbClr val="000000"/>
                </a:solidFill>
                <a:latin typeface="Raleway Thin" panose="020B0604020202020204" charset="0"/>
                <a:ea typeface="Times New Roman" panose="02020603050405020304" pitchFamily="18" charset="0"/>
                <a:cs typeface="Times New Roman" panose="02020603050405020304" pitchFamily="18" charset="0"/>
              </a:rPr>
              <a:t>high-level  project </a:t>
            </a:r>
            <a:r>
              <a:rPr lang="en-US" sz="1400" dirty="0">
                <a:solidFill>
                  <a:srgbClr val="000000"/>
                </a:solidFill>
                <a:effectLst/>
                <a:latin typeface="Raleway Thin" panose="020B0604020202020204" charset="0"/>
                <a:ea typeface="Times New Roman" panose="02020603050405020304" pitchFamily="18" charset="0"/>
                <a:cs typeface="Times New Roman" panose="02020603050405020304" pitchFamily="18" charset="0"/>
              </a:rPr>
              <a:t>requirements.</a:t>
            </a:r>
            <a:endParaRPr lang="en-US" sz="1400" dirty="0">
              <a:solidFill>
                <a:srgbClr val="000000"/>
              </a:solidFill>
              <a:effectLst/>
              <a:latin typeface="Raleway Thin" panose="020B060402020202020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400" dirty="0">
                <a:solidFill>
                  <a:srgbClr val="000000"/>
                </a:solidFill>
                <a:effectLst/>
                <a:latin typeface="Raleway Thin" panose="020B0604020202020204" charset="0"/>
                <a:ea typeface="Times New Roman" panose="02020603050405020304" pitchFamily="18" charset="0"/>
                <a:cs typeface="Times New Roman" panose="02020603050405020304" pitchFamily="18" charset="0"/>
              </a:rPr>
              <a:t>Analyze requirements to design and build a new website.</a:t>
            </a:r>
            <a:endParaRPr lang="en-US" sz="1400" dirty="0">
              <a:solidFill>
                <a:srgbClr val="000000"/>
              </a:solidFill>
              <a:effectLst/>
              <a:latin typeface="Raleway Thin" panose="020B060402020202020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400" dirty="0">
                <a:solidFill>
                  <a:srgbClr val="000000"/>
                </a:solidFill>
                <a:latin typeface="Raleway Thin" panose="020B0604020202020204" charset="0"/>
                <a:ea typeface="Times New Roman" panose="02020603050405020304" pitchFamily="18" charset="0"/>
                <a:cs typeface="Times New Roman" panose="02020603050405020304" pitchFamily="18" charset="0"/>
              </a:rPr>
              <a:t>Establish the</a:t>
            </a:r>
            <a:r>
              <a:rPr lang="en-US" sz="1400" dirty="0">
                <a:solidFill>
                  <a:srgbClr val="000000"/>
                </a:solidFill>
                <a:effectLst/>
                <a:latin typeface="Raleway Thin" panose="020B0604020202020204" charset="0"/>
                <a:ea typeface="Times New Roman" panose="02020603050405020304" pitchFamily="18" charset="0"/>
                <a:cs typeface="Times New Roman" panose="02020603050405020304" pitchFamily="18" charset="0"/>
              </a:rPr>
              <a:t> estimated cost to design, build, test implement, and maintain the XYZ website for five years.</a:t>
            </a:r>
            <a:endParaRPr lang="en-US" sz="1400" dirty="0">
              <a:solidFill>
                <a:srgbClr val="000000"/>
              </a:solidFill>
              <a:effectLst/>
              <a:latin typeface="Raleway Thin" panose="020B060402020202020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400" dirty="0">
                <a:solidFill>
                  <a:srgbClr val="000000"/>
                </a:solidFill>
                <a:effectLst/>
                <a:latin typeface="Raleway Thin" panose="020B0604020202020204" charset="0"/>
                <a:ea typeface="Times New Roman" panose="02020603050405020304" pitchFamily="18" charset="0"/>
                <a:cs typeface="Times New Roman" panose="02020603050405020304" pitchFamily="18" charset="0"/>
              </a:rPr>
              <a:t>Finalize hosted website, provide ongoing support, and maintenance.</a:t>
            </a:r>
            <a:endParaRPr lang="en-US" sz="1400" dirty="0">
              <a:solidFill>
                <a:srgbClr val="000000"/>
              </a:solidFill>
              <a:latin typeface="Raleway Thin" panose="020B0604020202020204"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400" dirty="0">
                <a:solidFill>
                  <a:srgbClr val="000000"/>
                </a:solidFill>
                <a:effectLst/>
                <a:latin typeface="Raleway Thin" panose="020B0604020202020204" charset="0"/>
                <a:ea typeface="Times New Roman" panose="02020603050405020304" pitchFamily="18" charset="0"/>
              </a:rPr>
              <a:t>The website must be completed within 3-6 months from the project launch date. </a:t>
            </a:r>
            <a:endParaRPr sz="1400" dirty="0">
              <a:latin typeface="Raleway Thin" panose="020B0604020202020204" charset="0"/>
            </a:endParaRPr>
          </a:p>
        </p:txBody>
      </p:sp>
      <p:sp>
        <p:nvSpPr>
          <p:cNvPr id="858" name="Google Shape;858;p1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Scope Review</a:t>
            </a:r>
            <a:endParaRPr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dirty="0"/>
          </a:p>
        </p:txBody>
      </p:sp>
      <p:grpSp>
        <p:nvGrpSpPr>
          <p:cNvPr id="861" name="Google Shape;861;p19"/>
          <p:cNvGrpSpPr/>
          <p:nvPr/>
        </p:nvGrpSpPr>
        <p:grpSpPr>
          <a:xfrm>
            <a:off x="5738756" y="1146950"/>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latin typeface="Raleway Thin" panose="020B0604020202020204" charset="0"/>
              </a:rPr>
              <a:t>Milestone Schedule Review</a:t>
            </a:r>
            <a:endParaRPr sz="3200" dirty="0">
              <a:latin typeface="Raleway Thin" panose="020B0604020202020204" charset="0"/>
            </a:endParaRPr>
          </a:p>
        </p:txBody>
      </p:sp>
      <p:sp>
        <p:nvSpPr>
          <p:cNvPr id="1701" name="Google Shape;1701;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Raleway Thin" panose="020B0604020202020204" charset="0"/>
              </a:rPr>
              <a:t>15</a:t>
            </a:fld>
            <a:endParaRPr dirty="0">
              <a:latin typeface="Raleway Thin" panose="020B0604020202020204" charset="0"/>
            </a:endParaRPr>
          </a:p>
        </p:txBody>
      </p:sp>
      <p:grpSp>
        <p:nvGrpSpPr>
          <p:cNvPr id="1702" name="Google Shape;1702;p28"/>
          <p:cNvGrpSpPr/>
          <p:nvPr/>
        </p:nvGrpSpPr>
        <p:grpSpPr>
          <a:xfrm>
            <a:off x="477963" y="1650359"/>
            <a:ext cx="2051418" cy="2678702"/>
            <a:chOff x="1083025" y="1574025"/>
            <a:chExt cx="1834900" cy="2395976"/>
          </a:xfrm>
        </p:grpSpPr>
        <p:sp>
          <p:nvSpPr>
            <p:cNvPr id="1703" name="Google Shape;1703;p28"/>
            <p:cNvSpPr txBox="1"/>
            <p:nvPr/>
          </p:nvSpPr>
          <p:spPr>
            <a:xfrm>
              <a:off x="1401232" y="1574025"/>
              <a:ext cx="827343"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00" dirty="0">
                  <a:solidFill>
                    <a:schemeClr val="accent2"/>
                  </a:solidFill>
                  <a:latin typeface="Raleway Thin" panose="020B0604020202020204" charset="0"/>
                  <a:ea typeface="Barlow"/>
                  <a:cs typeface="Barlow"/>
                  <a:sym typeface="Barlow"/>
                </a:rPr>
                <a:t>11/02/2020</a:t>
              </a:r>
              <a:endParaRPr sz="1000" dirty="0">
                <a:solidFill>
                  <a:schemeClr val="accent2"/>
                </a:solidFill>
                <a:latin typeface="Raleway Thin" panose="020B0604020202020204" charset="0"/>
                <a:ea typeface="Barlow"/>
                <a:cs typeface="Barlow"/>
                <a:sym typeface="Barlow"/>
              </a:endParaRPr>
            </a:p>
          </p:txBody>
        </p:sp>
        <p:sp>
          <p:nvSpPr>
            <p:cNvPr id="1704" name="Google Shape;1704;p28"/>
            <p:cNvSpPr txBox="1"/>
            <p:nvPr/>
          </p:nvSpPr>
          <p:spPr>
            <a:xfrm>
              <a:off x="1247875" y="2694302"/>
              <a:ext cx="1505100" cy="469913"/>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200" b="1" dirty="0">
                  <a:solidFill>
                    <a:schemeClr val="accent2"/>
                  </a:solidFill>
                  <a:latin typeface="Raleway Thin" panose="020B0604020202020204" charset="0"/>
                  <a:ea typeface="Barlow"/>
                  <a:cs typeface="Barlow"/>
                  <a:sym typeface="Barlow"/>
                </a:rPr>
                <a:t>XYZ Project Launch </a:t>
              </a:r>
              <a:endParaRPr sz="1200" b="1" dirty="0">
                <a:solidFill>
                  <a:schemeClr val="accent2"/>
                </a:solidFill>
                <a:latin typeface="Raleway Thin" panose="020B0604020202020204" charset="0"/>
                <a:ea typeface="Barlow"/>
                <a:cs typeface="Barlow"/>
                <a:sym typeface="Barlow"/>
              </a:endParaRPr>
            </a:p>
          </p:txBody>
        </p:sp>
        <p:sp>
          <p:nvSpPr>
            <p:cNvPr id="1705" name="Google Shape;1705;p28"/>
            <p:cNvSpPr txBox="1"/>
            <p:nvPr/>
          </p:nvSpPr>
          <p:spPr>
            <a:xfrm>
              <a:off x="1215574" y="3232601"/>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lang="en-US" sz="1200" dirty="0">
                <a:solidFill>
                  <a:schemeClr val="accent2"/>
                </a:solidFill>
                <a:latin typeface="Raleway Thin" panose="020B0604020202020204" charset="0"/>
                <a:ea typeface="Barlow"/>
                <a:cs typeface="Barlow"/>
                <a:sym typeface="Barlow"/>
              </a:endParaRPr>
            </a:p>
          </p:txBody>
        </p:sp>
        <p:cxnSp>
          <p:nvCxnSpPr>
            <p:cNvPr id="1706" name="Google Shape;1706;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aleway Thin" panose="020B0604020202020204" charset="0"/>
                </a:rPr>
                <a:t>  </a:t>
              </a:r>
              <a:r>
                <a:rPr lang="en" sz="1000" dirty="0">
                  <a:solidFill>
                    <a:schemeClr val="bg1"/>
                  </a:solidFill>
                  <a:latin typeface="Raleway Thin" panose="020B0604020202020204" charset="0"/>
                </a:rPr>
                <a:t>Project Launch</a:t>
              </a:r>
              <a:endParaRPr sz="1000" dirty="0">
                <a:solidFill>
                  <a:schemeClr val="bg1"/>
                </a:solidFill>
                <a:latin typeface="Raleway Thin" panose="020B0604020202020204" charset="0"/>
              </a:endParaRPr>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grpSp>
        <p:nvGrpSpPr>
          <p:cNvPr id="1709" name="Google Shape;1709;p28"/>
          <p:cNvGrpSpPr/>
          <p:nvPr/>
        </p:nvGrpSpPr>
        <p:grpSpPr>
          <a:xfrm>
            <a:off x="2388620" y="1650359"/>
            <a:ext cx="2056017" cy="2588394"/>
            <a:chOff x="1083125" y="1574025"/>
            <a:chExt cx="1839013" cy="2315200"/>
          </a:xfrm>
        </p:grpSpPr>
        <p:sp>
          <p:nvSpPr>
            <p:cNvPr id="1710" name="Google Shape;1710;p28"/>
            <p:cNvSpPr txBox="1"/>
            <p:nvPr/>
          </p:nvSpPr>
          <p:spPr>
            <a:xfrm>
              <a:off x="1329424" y="1574025"/>
              <a:ext cx="827342"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00" dirty="0">
                  <a:solidFill>
                    <a:schemeClr val="accent2"/>
                  </a:solidFill>
                  <a:latin typeface="Raleway Thin" panose="020B0604020202020204" charset="0"/>
                  <a:ea typeface="Barlow"/>
                  <a:cs typeface="Barlow"/>
                  <a:sym typeface="Barlow"/>
                </a:rPr>
                <a:t>11/16/2020</a:t>
              </a:r>
              <a:endParaRPr sz="1000" dirty="0">
                <a:solidFill>
                  <a:schemeClr val="accent2"/>
                </a:solidFill>
                <a:latin typeface="Raleway Thin" panose="020B0604020202020204" charset="0"/>
                <a:ea typeface="Barlow"/>
                <a:cs typeface="Barlow"/>
                <a:sym typeface="Barlow"/>
              </a:endParaRPr>
            </a:p>
          </p:txBody>
        </p:sp>
        <p:sp>
          <p:nvSpPr>
            <p:cNvPr id="1711" name="Google Shape;1711;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Raleway Thin" panose="020B0604020202020204" charset="0"/>
                  <a:ea typeface="Barlow"/>
                  <a:cs typeface="Barlow"/>
                  <a:sym typeface="Barlow"/>
                </a:rPr>
                <a:t>Requirements</a:t>
              </a:r>
              <a:endParaRPr sz="1200" b="1" dirty="0">
                <a:solidFill>
                  <a:schemeClr val="accent2"/>
                </a:solidFill>
                <a:latin typeface="Raleway Thin" panose="020B0604020202020204" charset="0"/>
                <a:ea typeface="Barlow"/>
                <a:cs typeface="Barlow"/>
                <a:sym typeface="Barlow"/>
              </a:endParaRPr>
            </a:p>
          </p:txBody>
        </p:sp>
        <p:sp>
          <p:nvSpPr>
            <p:cNvPr id="1712" name="Google Shape;1712;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accent2"/>
                  </a:solidFill>
                  <a:latin typeface="Raleway Thin" panose="020B0604020202020204" charset="0"/>
                  <a:ea typeface="Barlow"/>
                  <a:cs typeface="Barlow"/>
                  <a:sym typeface="Barlow"/>
                </a:rPr>
                <a:t>XYZ web requirements will be obtained and finalized</a:t>
              </a:r>
              <a:endParaRPr sz="1200" dirty="0">
                <a:solidFill>
                  <a:schemeClr val="accent2"/>
                </a:solidFill>
                <a:latin typeface="Raleway Thin" panose="020B0604020202020204" charset="0"/>
                <a:ea typeface="Barlow"/>
                <a:cs typeface="Barlow"/>
                <a:sym typeface="Barlow"/>
              </a:endParaRPr>
            </a:p>
          </p:txBody>
        </p:sp>
        <p:cxnSp>
          <p:nvCxnSpPr>
            <p:cNvPr id="171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14" name="Google Shape;1714;p28"/>
            <p:cNvSpPr/>
            <p:nvPr/>
          </p:nvSpPr>
          <p:spPr>
            <a:xfrm flipH="1">
              <a:off x="1087338" y="2310770"/>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aleway Thin" panose="020B0604020202020204" charset="0"/>
                </a:rPr>
                <a:t>  </a:t>
              </a:r>
              <a:r>
                <a:rPr lang="en" sz="1000" dirty="0">
                  <a:solidFill>
                    <a:schemeClr val="bg1"/>
                  </a:solidFill>
                  <a:latin typeface="Raleway Thin" panose="020B0604020202020204" charset="0"/>
                </a:rPr>
                <a:t>Requirements</a:t>
              </a:r>
              <a:endParaRPr sz="1000" dirty="0">
                <a:solidFill>
                  <a:schemeClr val="bg1"/>
                </a:solidFill>
                <a:latin typeface="Raleway Thin" panose="020B0604020202020204" charset="0"/>
              </a:endParaRPr>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grpSp>
        <p:nvGrpSpPr>
          <p:cNvPr id="1716" name="Google Shape;1716;p28"/>
          <p:cNvGrpSpPr/>
          <p:nvPr/>
        </p:nvGrpSpPr>
        <p:grpSpPr>
          <a:xfrm>
            <a:off x="4302291" y="1649564"/>
            <a:ext cx="2051418" cy="2603041"/>
            <a:chOff x="1083025" y="1574025"/>
            <a:chExt cx="1834900" cy="2328301"/>
          </a:xfrm>
        </p:grpSpPr>
        <p:sp>
          <p:nvSpPr>
            <p:cNvPr id="1717" name="Google Shape;1717;p28"/>
            <p:cNvSpPr txBox="1"/>
            <p:nvPr/>
          </p:nvSpPr>
          <p:spPr>
            <a:xfrm>
              <a:off x="1401231" y="1574025"/>
              <a:ext cx="827343"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00" dirty="0">
                  <a:solidFill>
                    <a:schemeClr val="dk2"/>
                  </a:solidFill>
                  <a:latin typeface="Raleway Thin" panose="020B0604020202020204" charset="0"/>
                  <a:ea typeface="Barlow"/>
                  <a:cs typeface="Barlow"/>
                  <a:sym typeface="Barlow"/>
                </a:rPr>
                <a:t>11/30/2020</a:t>
              </a:r>
              <a:endParaRPr sz="1000" dirty="0">
                <a:solidFill>
                  <a:schemeClr val="dk2"/>
                </a:solidFill>
                <a:latin typeface="Raleway Thin" panose="020B0604020202020204" charset="0"/>
                <a:ea typeface="Barlow"/>
                <a:cs typeface="Barlow"/>
                <a:sym typeface="Barlow"/>
              </a:endParaRPr>
            </a:p>
          </p:txBody>
        </p:sp>
        <p:sp>
          <p:nvSpPr>
            <p:cNvPr id="1718" name="Google Shape;1718;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Raleway Thin" panose="020B0604020202020204" charset="0"/>
                  <a:ea typeface="Barlow"/>
                  <a:cs typeface="Barlow"/>
                  <a:sym typeface="Barlow"/>
                </a:rPr>
                <a:t>Design</a:t>
              </a:r>
              <a:endParaRPr sz="1200" b="1" dirty="0">
                <a:solidFill>
                  <a:schemeClr val="dk2"/>
                </a:solidFill>
                <a:latin typeface="Raleway Thin" panose="020B0604020202020204" charset="0"/>
                <a:ea typeface="Barlow"/>
                <a:cs typeface="Barlow"/>
                <a:sym typeface="Barlow"/>
              </a:endParaRPr>
            </a:p>
          </p:txBody>
        </p:sp>
        <p:sp>
          <p:nvSpPr>
            <p:cNvPr id="1719" name="Google Shape;1719;p28"/>
            <p:cNvSpPr txBox="1"/>
            <p:nvPr/>
          </p:nvSpPr>
          <p:spPr>
            <a:xfrm>
              <a:off x="1206134" y="3164926"/>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latin typeface="Raleway Thin" panose="020B0604020202020204" charset="0"/>
                  <a:ea typeface="Barlow"/>
                  <a:cs typeface="Barlow"/>
                  <a:sym typeface="Barlow"/>
                </a:rPr>
                <a:t>XYZ project design draft will be complete</a:t>
              </a:r>
              <a:endParaRPr sz="1200" dirty="0">
                <a:solidFill>
                  <a:schemeClr val="dk2"/>
                </a:solidFill>
                <a:latin typeface="Raleway Thin" panose="020B0604020202020204" charset="0"/>
                <a:ea typeface="Barlow"/>
                <a:cs typeface="Barlow"/>
                <a:sym typeface="Barlow"/>
              </a:endParaRPr>
            </a:p>
          </p:txBody>
        </p:sp>
        <p:cxnSp>
          <p:nvCxnSpPr>
            <p:cNvPr id="1720" name="Google Shape;1720;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1" name="Google Shape;1721;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Raleway Thin" panose="020B0604020202020204" charset="0"/>
                </a:rPr>
                <a:t>  Design Draft</a:t>
              </a:r>
              <a:endParaRPr sz="1000" dirty="0">
                <a:latin typeface="Raleway Thin" panose="020B0604020202020204" charset="0"/>
              </a:endParaRPr>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grpSp>
        <p:nvGrpSpPr>
          <p:cNvPr id="1723" name="Google Shape;1723;p28"/>
          <p:cNvGrpSpPr/>
          <p:nvPr/>
        </p:nvGrpSpPr>
        <p:grpSpPr>
          <a:xfrm>
            <a:off x="6217659" y="1623912"/>
            <a:ext cx="2051418" cy="2614033"/>
            <a:chOff x="1083025" y="1551092"/>
            <a:chExt cx="1834900" cy="2338133"/>
          </a:xfrm>
        </p:grpSpPr>
        <p:sp>
          <p:nvSpPr>
            <p:cNvPr id="1724" name="Google Shape;1724;p28"/>
            <p:cNvSpPr txBox="1"/>
            <p:nvPr/>
          </p:nvSpPr>
          <p:spPr>
            <a:xfrm>
              <a:off x="1435483" y="1551092"/>
              <a:ext cx="827343"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00" dirty="0">
                  <a:solidFill>
                    <a:schemeClr val="dk2"/>
                  </a:solidFill>
                  <a:latin typeface="Raleway Thin" panose="020B0604020202020204" charset="0"/>
                  <a:ea typeface="Barlow"/>
                  <a:cs typeface="Barlow"/>
                  <a:sym typeface="Barlow"/>
                </a:rPr>
                <a:t>12/07/2020</a:t>
              </a:r>
              <a:endParaRPr sz="1000" dirty="0">
                <a:solidFill>
                  <a:schemeClr val="dk2"/>
                </a:solidFill>
                <a:latin typeface="Raleway Thin" panose="020B0604020202020204" charset="0"/>
                <a:ea typeface="Barlow"/>
                <a:cs typeface="Barlow"/>
                <a:sym typeface="Barlow"/>
              </a:endParaRPr>
            </a:p>
          </p:txBody>
        </p:sp>
        <p:sp>
          <p:nvSpPr>
            <p:cNvPr id="1725" name="Google Shape;1725;p28"/>
            <p:cNvSpPr txBox="1"/>
            <p:nvPr/>
          </p:nvSpPr>
          <p:spPr>
            <a:xfrm>
              <a:off x="1215700" y="2689654"/>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Raleway Thin" panose="020B0604020202020204" charset="0"/>
                  <a:ea typeface="Barlow"/>
                  <a:cs typeface="Barlow"/>
                  <a:sym typeface="Barlow"/>
                </a:rPr>
                <a:t>Design Completion</a:t>
              </a:r>
              <a:endParaRPr sz="1200" b="1" dirty="0">
                <a:solidFill>
                  <a:schemeClr val="dk2"/>
                </a:solidFill>
                <a:latin typeface="Raleway Thin" panose="020B0604020202020204" charset="0"/>
                <a:ea typeface="Barlow"/>
                <a:cs typeface="Barlow"/>
                <a:sym typeface="Barlow"/>
              </a:endParaRPr>
            </a:p>
          </p:txBody>
        </p:sp>
        <p:sp>
          <p:nvSpPr>
            <p:cNvPr id="1726" name="Google Shape;1726;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latin typeface="Raleway Thin" panose="020B0604020202020204" charset="0"/>
                  <a:ea typeface="Barlow"/>
                  <a:cs typeface="Barlow"/>
                  <a:sym typeface="Barlow"/>
                </a:rPr>
                <a:t>The final web design will be presented</a:t>
              </a:r>
              <a:endParaRPr sz="1200" dirty="0">
                <a:solidFill>
                  <a:schemeClr val="dk2"/>
                </a:solidFill>
                <a:latin typeface="Raleway Thin" panose="020B0604020202020204" charset="0"/>
                <a:ea typeface="Barlow"/>
                <a:cs typeface="Barlow"/>
                <a:sym typeface="Barlow"/>
              </a:endParaRPr>
            </a:p>
          </p:txBody>
        </p:sp>
        <p:cxnSp>
          <p:nvCxnSpPr>
            <p:cNvPr id="1727" name="Google Shape;1727;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8" name="Google Shape;1728;p28"/>
            <p:cNvSpPr/>
            <p:nvPr/>
          </p:nvSpPr>
          <p:spPr>
            <a:xfrm flipH="1">
              <a:off x="1083025" y="2306625"/>
              <a:ext cx="1834800" cy="14340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Raleway Thin" panose="020B0604020202020204" charset="0"/>
                </a:rPr>
                <a:t>  Design Presentation</a:t>
              </a:r>
              <a:endParaRPr sz="1000" dirty="0">
                <a:latin typeface="Raleway Thin" panose="020B0604020202020204" charset="0"/>
              </a:endParaRPr>
            </a:p>
          </p:txBody>
        </p:sp>
        <p:sp>
          <p:nvSpPr>
            <p:cNvPr id="1729" name="Google Shape;1729;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457199" y="605600"/>
            <a:ext cx="6287845"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latin typeface="Raleway Thin" panose="020B0604020202020204" charset="0"/>
              </a:rPr>
              <a:t>Milestone Schedule Review</a:t>
            </a:r>
            <a:endParaRPr sz="3600" dirty="0">
              <a:latin typeface="Raleway Thin" panose="020B0604020202020204" charset="0"/>
            </a:endParaRPr>
          </a:p>
        </p:txBody>
      </p:sp>
      <p:sp>
        <p:nvSpPr>
          <p:cNvPr id="1701" name="Google Shape;1701;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Raleway Thin" panose="020B0604020202020204" charset="0"/>
              </a:rPr>
              <a:t>16</a:t>
            </a:fld>
            <a:endParaRPr dirty="0">
              <a:latin typeface="Raleway Thin" panose="020B0604020202020204" charset="0"/>
            </a:endParaRPr>
          </a:p>
        </p:txBody>
      </p:sp>
      <p:grpSp>
        <p:nvGrpSpPr>
          <p:cNvPr id="1702" name="Google Shape;1702;p28"/>
          <p:cNvGrpSpPr/>
          <p:nvPr/>
        </p:nvGrpSpPr>
        <p:grpSpPr>
          <a:xfrm>
            <a:off x="220757" y="1637880"/>
            <a:ext cx="2051418" cy="2589980"/>
            <a:chOff x="1083025" y="1572606"/>
            <a:chExt cx="1834900" cy="2316619"/>
          </a:xfrm>
        </p:grpSpPr>
        <p:sp>
          <p:nvSpPr>
            <p:cNvPr id="1703" name="Google Shape;1703;p28"/>
            <p:cNvSpPr txBox="1"/>
            <p:nvPr/>
          </p:nvSpPr>
          <p:spPr>
            <a:xfrm>
              <a:off x="1427530" y="1572606"/>
              <a:ext cx="799295"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00" dirty="0">
                  <a:solidFill>
                    <a:schemeClr val="accent2"/>
                  </a:solidFill>
                  <a:latin typeface="Raleway Thin" panose="020B0604020202020204" charset="0"/>
                  <a:ea typeface="Barlow"/>
                  <a:cs typeface="Barlow"/>
                  <a:sym typeface="Barlow"/>
                </a:rPr>
                <a:t>01/26/2021</a:t>
              </a:r>
              <a:endParaRPr sz="1000" dirty="0">
                <a:solidFill>
                  <a:schemeClr val="accent2"/>
                </a:solidFill>
                <a:latin typeface="Raleway Thin" panose="020B0604020202020204" charset="0"/>
                <a:ea typeface="Barlow"/>
                <a:cs typeface="Barlow"/>
                <a:sym typeface="Barlow"/>
              </a:endParaRPr>
            </a:p>
          </p:txBody>
        </p:sp>
        <p:sp>
          <p:nvSpPr>
            <p:cNvPr id="1704" name="Google Shape;1704;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Raleway Thin" panose="020B0604020202020204" charset="0"/>
                  <a:ea typeface="Barlow"/>
                  <a:cs typeface="Barlow"/>
                  <a:sym typeface="Barlow"/>
                </a:rPr>
                <a:t>Web Development</a:t>
              </a:r>
              <a:endParaRPr sz="1200" b="1" dirty="0">
                <a:solidFill>
                  <a:schemeClr val="accent2"/>
                </a:solidFill>
                <a:latin typeface="Raleway Thin" panose="020B0604020202020204" charset="0"/>
                <a:ea typeface="Barlow"/>
                <a:cs typeface="Barlow"/>
                <a:sym typeface="Barlow"/>
              </a:endParaRPr>
            </a:p>
          </p:txBody>
        </p:sp>
        <p:sp>
          <p:nvSpPr>
            <p:cNvPr id="1705" name="Google Shape;1705;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accent2"/>
                  </a:solidFill>
                  <a:latin typeface="Raleway Thin" panose="020B0604020202020204" charset="0"/>
                  <a:ea typeface="Barlow"/>
                  <a:cs typeface="Barlow"/>
                  <a:sym typeface="Barlow"/>
                </a:rPr>
                <a:t>Developers will complete web development.</a:t>
              </a:r>
              <a:endParaRPr sz="1200" dirty="0">
                <a:solidFill>
                  <a:schemeClr val="accent2"/>
                </a:solidFill>
                <a:latin typeface="Raleway Thin" panose="020B0604020202020204" charset="0"/>
                <a:ea typeface="Barlow"/>
                <a:cs typeface="Barlow"/>
                <a:sym typeface="Barlow"/>
              </a:endParaRPr>
            </a:p>
          </p:txBody>
        </p:sp>
        <p:cxnSp>
          <p:nvCxnSpPr>
            <p:cNvPr id="1706" name="Google Shape;1706;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07" name="Google Shape;1707;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bg2">
                      <a:lumMod val="75000"/>
                    </a:schemeClr>
                  </a:solidFill>
                  <a:latin typeface="Raleway Thin" panose="020B0604020202020204" charset="0"/>
                </a:rPr>
                <a:t>  </a:t>
              </a:r>
              <a:r>
                <a:rPr lang="en" sz="1000" dirty="0">
                  <a:solidFill>
                    <a:schemeClr val="bg1"/>
                  </a:solidFill>
                  <a:latin typeface="Raleway Thin" panose="020B0604020202020204" charset="0"/>
                </a:rPr>
                <a:t>Web Development</a:t>
              </a:r>
              <a:endParaRPr sz="1000" dirty="0">
                <a:solidFill>
                  <a:schemeClr val="bg1"/>
                </a:solidFill>
                <a:latin typeface="Raleway Thin" panose="020B0604020202020204" charset="0"/>
              </a:endParaRPr>
            </a:p>
          </p:txBody>
        </p:sp>
        <p:sp>
          <p:nvSpPr>
            <p:cNvPr id="1708" name="Google Shape;1708;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grpSp>
        <p:nvGrpSpPr>
          <p:cNvPr id="1709" name="Google Shape;1709;p28"/>
          <p:cNvGrpSpPr/>
          <p:nvPr/>
        </p:nvGrpSpPr>
        <p:grpSpPr>
          <a:xfrm>
            <a:off x="2131786" y="1639466"/>
            <a:ext cx="2051418" cy="2588394"/>
            <a:chOff x="1083025" y="1574025"/>
            <a:chExt cx="1834900" cy="2315200"/>
          </a:xfrm>
        </p:grpSpPr>
        <p:sp>
          <p:nvSpPr>
            <p:cNvPr id="1710" name="Google Shape;1710;p28"/>
            <p:cNvSpPr txBox="1"/>
            <p:nvPr/>
          </p:nvSpPr>
          <p:spPr>
            <a:xfrm>
              <a:off x="1440504" y="1574025"/>
              <a:ext cx="788069"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00" dirty="0">
                  <a:solidFill>
                    <a:schemeClr val="accent2"/>
                  </a:solidFill>
                  <a:latin typeface="Raleway Thin" panose="020B0604020202020204" charset="0"/>
                  <a:ea typeface="Barlow"/>
                  <a:cs typeface="Barlow"/>
                  <a:sym typeface="Barlow"/>
                </a:rPr>
                <a:t>02/16/2021</a:t>
              </a:r>
              <a:endParaRPr sz="1000" dirty="0">
                <a:solidFill>
                  <a:schemeClr val="accent2"/>
                </a:solidFill>
                <a:latin typeface="Raleway Thin" panose="020B0604020202020204" charset="0"/>
                <a:ea typeface="Barlow"/>
                <a:cs typeface="Barlow"/>
                <a:sym typeface="Barlow"/>
              </a:endParaRPr>
            </a:p>
          </p:txBody>
        </p:sp>
        <p:sp>
          <p:nvSpPr>
            <p:cNvPr id="1711" name="Google Shape;1711;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accent2"/>
                  </a:solidFill>
                  <a:latin typeface="Raleway Thin" panose="020B0604020202020204" charset="0"/>
                  <a:ea typeface="Barlow"/>
                  <a:cs typeface="Barlow"/>
                  <a:sym typeface="Barlow"/>
                </a:rPr>
                <a:t>W</a:t>
              </a:r>
              <a:r>
                <a:rPr lang="en-US" sz="1200" b="1" dirty="0">
                  <a:solidFill>
                    <a:schemeClr val="accent2"/>
                  </a:solidFill>
                  <a:latin typeface="Raleway Thin" panose="020B0604020202020204" charset="0"/>
                  <a:ea typeface="Barlow"/>
                  <a:cs typeface="Barlow"/>
                  <a:sym typeface="Barlow"/>
                </a:rPr>
                <a:t>e</a:t>
              </a:r>
              <a:r>
                <a:rPr lang="en" sz="1200" b="1" dirty="0">
                  <a:solidFill>
                    <a:schemeClr val="accent2"/>
                  </a:solidFill>
                  <a:latin typeface="Raleway Thin" panose="020B0604020202020204" charset="0"/>
                  <a:ea typeface="Barlow"/>
                  <a:cs typeface="Barlow"/>
                  <a:sym typeface="Barlow"/>
                </a:rPr>
                <a:t>b-user Testing</a:t>
              </a:r>
              <a:endParaRPr sz="1200" b="1" dirty="0">
                <a:solidFill>
                  <a:schemeClr val="accent2"/>
                </a:solidFill>
                <a:latin typeface="Raleway Thin" panose="020B0604020202020204" charset="0"/>
                <a:ea typeface="Barlow"/>
                <a:cs typeface="Barlow"/>
                <a:sym typeface="Barlow"/>
              </a:endParaRPr>
            </a:p>
          </p:txBody>
        </p:sp>
        <p:sp>
          <p:nvSpPr>
            <p:cNvPr id="1712" name="Google Shape;1712;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accent2"/>
                  </a:solidFill>
                  <a:latin typeface="Raleway Thin" panose="020B0604020202020204" charset="0"/>
                  <a:ea typeface="Barlow"/>
                  <a:cs typeface="Barlow"/>
                  <a:sym typeface="Barlow"/>
                </a:rPr>
                <a:t>Web-users will complete their testing.</a:t>
              </a:r>
              <a:endParaRPr sz="1200" dirty="0">
                <a:solidFill>
                  <a:schemeClr val="accent2"/>
                </a:solidFill>
                <a:latin typeface="Raleway Thin" panose="020B0604020202020204" charset="0"/>
                <a:ea typeface="Barlow"/>
                <a:cs typeface="Barlow"/>
                <a:sym typeface="Barlow"/>
              </a:endParaRPr>
            </a:p>
          </p:txBody>
        </p:sp>
        <p:cxnSp>
          <p:nvCxnSpPr>
            <p:cNvPr id="1713" name="Google Shape;1713;p28"/>
            <p:cNvCxnSpPr/>
            <p:nvPr/>
          </p:nvCxnSpPr>
          <p:spPr>
            <a:xfrm>
              <a:off x="2180202" y="1695421"/>
              <a:ext cx="718500" cy="741900"/>
            </a:xfrm>
            <a:prstGeom prst="straightConnector1">
              <a:avLst/>
            </a:prstGeom>
            <a:noFill/>
            <a:ln w="9525" cap="flat" cmpd="sng">
              <a:solidFill>
                <a:schemeClr val="accent1"/>
              </a:solidFill>
              <a:prstDash val="solid"/>
              <a:round/>
              <a:headEnd type="none" w="sm" len="sm"/>
              <a:tailEnd type="none" w="sm" len="sm"/>
            </a:ln>
          </p:spPr>
        </p:cxnSp>
        <p:sp>
          <p:nvSpPr>
            <p:cNvPr id="1714" name="Google Shape;1714;p28"/>
            <p:cNvSpPr/>
            <p:nvPr/>
          </p:nvSpPr>
          <p:spPr>
            <a:xfrm flipH="1">
              <a:off x="1083025" y="2306625"/>
              <a:ext cx="1834800" cy="143400"/>
            </a:xfrm>
            <a:prstGeom prst="parallelogram">
              <a:avLst>
                <a:gd name="adj" fmla="val 9695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Raleway Thin" panose="020B0604020202020204" charset="0"/>
                </a:rPr>
                <a:t>  </a:t>
              </a:r>
              <a:r>
                <a:rPr lang="en" sz="1000" dirty="0">
                  <a:solidFill>
                    <a:schemeClr val="bg1"/>
                  </a:solidFill>
                  <a:latin typeface="Raleway Thin" panose="020B0604020202020204" charset="0"/>
                </a:rPr>
                <a:t>Web-user Testing</a:t>
              </a:r>
              <a:endParaRPr sz="1000" dirty="0">
                <a:solidFill>
                  <a:schemeClr val="bg1"/>
                </a:solidFill>
                <a:latin typeface="Raleway Thin" panose="020B0604020202020204" charset="0"/>
              </a:endParaRPr>
            </a:p>
          </p:txBody>
        </p:sp>
        <p:sp>
          <p:nvSpPr>
            <p:cNvPr id="1715" name="Google Shape;1715;p28"/>
            <p:cNvSpPr/>
            <p:nvPr/>
          </p:nvSpPr>
          <p:spPr>
            <a:xfrm>
              <a:off x="1083125" y="2460449"/>
              <a:ext cx="1834800" cy="143400"/>
            </a:xfrm>
            <a:prstGeom prst="parallelogram">
              <a:avLst>
                <a:gd name="adj" fmla="val 9695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grpSp>
        <p:nvGrpSpPr>
          <p:cNvPr id="1716" name="Google Shape;1716;p28"/>
          <p:cNvGrpSpPr/>
          <p:nvPr/>
        </p:nvGrpSpPr>
        <p:grpSpPr>
          <a:xfrm>
            <a:off x="4040522" y="1635889"/>
            <a:ext cx="2059513" cy="2588394"/>
            <a:chOff x="1083125" y="1574025"/>
            <a:chExt cx="1842140" cy="2315200"/>
          </a:xfrm>
        </p:grpSpPr>
        <p:sp>
          <p:nvSpPr>
            <p:cNvPr id="1717" name="Google Shape;1717;p28"/>
            <p:cNvSpPr txBox="1"/>
            <p:nvPr/>
          </p:nvSpPr>
          <p:spPr>
            <a:xfrm>
              <a:off x="1443998" y="1574025"/>
              <a:ext cx="784576"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00" dirty="0">
                  <a:solidFill>
                    <a:schemeClr val="dk2"/>
                  </a:solidFill>
                  <a:latin typeface="Raleway Thin" panose="020B0604020202020204" charset="0"/>
                  <a:ea typeface="Barlow"/>
                  <a:cs typeface="Barlow"/>
                  <a:sym typeface="Barlow"/>
                </a:rPr>
                <a:t>03/16/2021</a:t>
              </a:r>
              <a:endParaRPr sz="1000" dirty="0">
                <a:solidFill>
                  <a:schemeClr val="dk2"/>
                </a:solidFill>
                <a:latin typeface="Raleway Thin" panose="020B0604020202020204" charset="0"/>
                <a:ea typeface="Barlow"/>
                <a:cs typeface="Barlow"/>
                <a:sym typeface="Barlow"/>
              </a:endParaRPr>
            </a:p>
          </p:txBody>
        </p:sp>
        <p:sp>
          <p:nvSpPr>
            <p:cNvPr id="1718" name="Google Shape;1718;p28"/>
            <p:cNvSpPr txBox="1"/>
            <p:nvPr/>
          </p:nvSpPr>
          <p:spPr>
            <a:xfrm>
              <a:off x="1235825" y="2695025"/>
              <a:ext cx="155778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Raleway Thin" panose="020B0604020202020204" charset="0"/>
                  <a:ea typeface="Barlow"/>
                  <a:cs typeface="Barlow"/>
                  <a:sym typeface="Barlow"/>
                </a:rPr>
                <a:t>Live Beta Testing </a:t>
              </a:r>
              <a:endParaRPr sz="1200" b="1" dirty="0">
                <a:solidFill>
                  <a:schemeClr val="dk2"/>
                </a:solidFill>
                <a:latin typeface="Raleway Thin" panose="020B0604020202020204" charset="0"/>
                <a:ea typeface="Barlow"/>
                <a:cs typeface="Barlow"/>
                <a:sym typeface="Barlow"/>
              </a:endParaRPr>
            </a:p>
          </p:txBody>
        </p:sp>
        <p:sp>
          <p:nvSpPr>
            <p:cNvPr id="1719" name="Google Shape;1719;p28"/>
            <p:cNvSpPr txBox="1"/>
            <p:nvPr/>
          </p:nvSpPr>
          <p:spPr>
            <a:xfrm>
              <a:off x="1215700" y="3151825"/>
              <a:ext cx="1545600"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latin typeface="Raleway Thin" panose="020B0604020202020204" charset="0"/>
                  <a:ea typeface="Barlow"/>
                  <a:cs typeface="Barlow"/>
                  <a:sym typeface="Barlow"/>
                </a:rPr>
                <a:t>Live Beta Testing will be complete.</a:t>
              </a:r>
              <a:endParaRPr sz="1200" dirty="0">
                <a:solidFill>
                  <a:schemeClr val="dk2"/>
                </a:solidFill>
                <a:latin typeface="Raleway Thin" panose="020B0604020202020204" charset="0"/>
                <a:ea typeface="Barlow"/>
                <a:cs typeface="Barlow"/>
                <a:sym typeface="Barlow"/>
              </a:endParaRPr>
            </a:p>
          </p:txBody>
        </p:sp>
        <p:cxnSp>
          <p:nvCxnSpPr>
            <p:cNvPr id="1720" name="Google Shape;1720;p28"/>
            <p:cNvCxnSpPr/>
            <p:nvPr/>
          </p:nvCxnSpPr>
          <p:spPr>
            <a:xfrm>
              <a:off x="2133249" y="1630062"/>
              <a:ext cx="718500" cy="741900"/>
            </a:xfrm>
            <a:prstGeom prst="straightConnector1">
              <a:avLst/>
            </a:prstGeom>
            <a:noFill/>
            <a:ln w="9525" cap="flat" cmpd="sng">
              <a:solidFill>
                <a:srgbClr val="DADCE5"/>
              </a:solidFill>
              <a:prstDash val="solid"/>
              <a:round/>
              <a:headEnd type="none" w="sm" len="sm"/>
              <a:tailEnd type="none" w="sm" len="sm"/>
            </a:ln>
          </p:spPr>
        </p:cxnSp>
        <p:sp>
          <p:nvSpPr>
            <p:cNvPr id="1721" name="Google Shape;1721;p28"/>
            <p:cNvSpPr/>
            <p:nvPr/>
          </p:nvSpPr>
          <p:spPr>
            <a:xfrm flipH="1">
              <a:off x="1090466" y="2323775"/>
              <a:ext cx="1834799" cy="12397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bg2">
                      <a:lumMod val="75000"/>
                    </a:schemeClr>
                  </a:solidFill>
                  <a:latin typeface="Raleway Thin" panose="020B0604020202020204" charset="0"/>
                </a:rPr>
                <a:t>  Live Beta Testing Ends</a:t>
              </a:r>
              <a:endParaRPr sz="1000" dirty="0">
                <a:solidFill>
                  <a:schemeClr val="bg2">
                    <a:lumMod val="75000"/>
                  </a:schemeClr>
                </a:solidFill>
                <a:latin typeface="Raleway Thin" panose="020B0604020202020204" charset="0"/>
              </a:endParaRPr>
            </a:p>
          </p:txBody>
        </p:sp>
        <p:sp>
          <p:nvSpPr>
            <p:cNvPr id="1722" name="Google Shape;1722;p28"/>
            <p:cNvSpPr/>
            <p:nvPr/>
          </p:nvSpPr>
          <p:spPr>
            <a:xfrm>
              <a:off x="1083125" y="2460449"/>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grpSp>
        <p:nvGrpSpPr>
          <p:cNvPr id="1723" name="Google Shape;1723;p28"/>
          <p:cNvGrpSpPr/>
          <p:nvPr/>
        </p:nvGrpSpPr>
        <p:grpSpPr>
          <a:xfrm>
            <a:off x="5938183" y="1639466"/>
            <a:ext cx="2051306" cy="2588394"/>
            <a:chOff x="1122294" y="1574025"/>
            <a:chExt cx="1834800" cy="2315200"/>
          </a:xfrm>
        </p:grpSpPr>
        <p:sp>
          <p:nvSpPr>
            <p:cNvPr id="1724" name="Google Shape;1724;p28"/>
            <p:cNvSpPr txBox="1"/>
            <p:nvPr/>
          </p:nvSpPr>
          <p:spPr>
            <a:xfrm>
              <a:off x="1405934" y="1574025"/>
              <a:ext cx="822641"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000" dirty="0">
                  <a:solidFill>
                    <a:schemeClr val="dk2"/>
                  </a:solidFill>
                  <a:latin typeface="Raleway Thin" panose="020B0604020202020204" charset="0"/>
                  <a:ea typeface="Barlow"/>
                  <a:cs typeface="Barlow"/>
                  <a:sym typeface="Barlow"/>
                </a:rPr>
                <a:t>04/06/2021</a:t>
              </a:r>
              <a:endParaRPr sz="1000" dirty="0">
                <a:solidFill>
                  <a:schemeClr val="dk2"/>
                </a:solidFill>
                <a:latin typeface="Raleway Thin" panose="020B0604020202020204" charset="0"/>
                <a:ea typeface="Barlow"/>
                <a:cs typeface="Barlow"/>
                <a:sym typeface="Barlow"/>
              </a:endParaRPr>
            </a:p>
          </p:txBody>
        </p:sp>
        <p:sp>
          <p:nvSpPr>
            <p:cNvPr id="1725" name="Google Shape;1725;p28"/>
            <p:cNvSpPr txBox="1"/>
            <p:nvPr/>
          </p:nvSpPr>
          <p:spPr>
            <a:xfrm>
              <a:off x="1235825" y="269502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Raleway Thin" panose="020B0604020202020204" charset="0"/>
                  <a:ea typeface="Barlow"/>
                  <a:cs typeface="Barlow"/>
                  <a:sym typeface="Barlow"/>
                </a:rPr>
                <a:t>Beta Testing </a:t>
              </a:r>
              <a:endParaRPr sz="1200" b="1" dirty="0">
                <a:solidFill>
                  <a:schemeClr val="dk2"/>
                </a:solidFill>
                <a:latin typeface="Raleway Thin" panose="020B0604020202020204" charset="0"/>
                <a:ea typeface="Barlow"/>
                <a:cs typeface="Barlow"/>
                <a:sym typeface="Barlow"/>
              </a:endParaRPr>
            </a:p>
          </p:txBody>
        </p:sp>
        <p:sp>
          <p:nvSpPr>
            <p:cNvPr id="1726" name="Google Shape;1726;p28"/>
            <p:cNvSpPr txBox="1"/>
            <p:nvPr/>
          </p:nvSpPr>
          <p:spPr>
            <a:xfrm>
              <a:off x="1215700" y="3151825"/>
              <a:ext cx="1292879"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latin typeface="Raleway Thin" panose="020B0604020202020204" charset="0"/>
                  <a:ea typeface="Barlow"/>
                  <a:cs typeface="Barlow"/>
                  <a:sym typeface="Barlow"/>
                </a:rPr>
                <a:t>The final updates from beta testing will be performed.</a:t>
              </a:r>
              <a:endParaRPr sz="1200" dirty="0">
                <a:solidFill>
                  <a:schemeClr val="dk2"/>
                </a:solidFill>
                <a:latin typeface="Raleway Thin" panose="020B0604020202020204" charset="0"/>
                <a:ea typeface="Barlow"/>
                <a:cs typeface="Barlow"/>
                <a:sym typeface="Barlow"/>
              </a:endParaRPr>
            </a:p>
          </p:txBody>
        </p:sp>
        <p:cxnSp>
          <p:nvCxnSpPr>
            <p:cNvPr id="1727" name="Google Shape;1727;p28"/>
            <p:cNvCxnSpPr/>
            <p:nvPr/>
          </p:nvCxnSpPr>
          <p:spPr>
            <a:xfrm>
              <a:off x="2180202" y="1695421"/>
              <a:ext cx="718500" cy="741900"/>
            </a:xfrm>
            <a:prstGeom prst="straightConnector1">
              <a:avLst/>
            </a:prstGeom>
            <a:noFill/>
            <a:ln w="9525" cap="flat" cmpd="sng">
              <a:solidFill>
                <a:srgbClr val="DADCE5"/>
              </a:solidFill>
              <a:prstDash val="solid"/>
              <a:round/>
              <a:headEnd type="none" w="sm" len="sm"/>
              <a:tailEnd type="none" w="sm" len="sm"/>
            </a:ln>
          </p:spPr>
        </p:cxnSp>
        <p:sp>
          <p:nvSpPr>
            <p:cNvPr id="1728" name="Google Shape;1728;p28"/>
            <p:cNvSpPr/>
            <p:nvPr/>
          </p:nvSpPr>
          <p:spPr>
            <a:xfrm flipH="1">
              <a:off x="1139813" y="2325486"/>
              <a:ext cx="1787982" cy="141170"/>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bg2">
                      <a:lumMod val="75000"/>
                    </a:schemeClr>
                  </a:solidFill>
                  <a:latin typeface="Raleway Thin" panose="020B0604020202020204" charset="0"/>
                </a:rPr>
                <a:t>Beta Testing Updates</a:t>
              </a:r>
              <a:endParaRPr sz="1000" dirty="0">
                <a:solidFill>
                  <a:schemeClr val="bg2">
                    <a:lumMod val="75000"/>
                  </a:schemeClr>
                </a:solidFill>
                <a:latin typeface="Raleway Thin" panose="020B0604020202020204" charset="0"/>
              </a:endParaRPr>
            </a:p>
          </p:txBody>
        </p:sp>
        <p:sp>
          <p:nvSpPr>
            <p:cNvPr id="1729" name="Google Shape;1729;p28"/>
            <p:cNvSpPr/>
            <p:nvPr/>
          </p:nvSpPr>
          <p:spPr>
            <a:xfrm>
              <a:off x="1122294" y="2460448"/>
              <a:ext cx="1834800" cy="143400"/>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sp>
        <p:nvSpPr>
          <p:cNvPr id="6" name="TextBox 5">
            <a:extLst>
              <a:ext uri="{FF2B5EF4-FFF2-40B4-BE49-F238E27FC236}">
                <a16:creationId xmlns:a16="http://schemas.microsoft.com/office/drawing/2014/main" id="{D336BF22-F699-4222-B405-A80783C73F8B}"/>
              </a:ext>
            </a:extLst>
          </p:cNvPr>
          <p:cNvSpPr txBox="1"/>
          <p:nvPr/>
        </p:nvSpPr>
        <p:spPr>
          <a:xfrm>
            <a:off x="7432453" y="1671872"/>
            <a:ext cx="951532" cy="246221"/>
          </a:xfrm>
          <a:prstGeom prst="rect">
            <a:avLst/>
          </a:prstGeom>
          <a:noFill/>
        </p:spPr>
        <p:txBody>
          <a:bodyPr wrap="square" rtlCol="0">
            <a:spAutoFit/>
          </a:bodyPr>
          <a:lstStyle/>
          <a:p>
            <a:r>
              <a:rPr lang="en-US" sz="1000" dirty="0">
                <a:solidFill>
                  <a:schemeClr val="bg2">
                    <a:lumMod val="75000"/>
                  </a:schemeClr>
                </a:solidFill>
                <a:latin typeface="Raleway Thin" panose="020B0604020202020204" charset="0"/>
              </a:rPr>
              <a:t>04/13/2021</a:t>
            </a:r>
          </a:p>
        </p:txBody>
      </p:sp>
      <p:grpSp>
        <p:nvGrpSpPr>
          <p:cNvPr id="37" name="Google Shape;1723;p28">
            <a:extLst>
              <a:ext uri="{FF2B5EF4-FFF2-40B4-BE49-F238E27FC236}">
                <a16:creationId xmlns:a16="http://schemas.microsoft.com/office/drawing/2014/main" id="{485CC376-8BA3-44AD-B8F1-0EB270429E25}"/>
              </a:ext>
            </a:extLst>
          </p:cNvPr>
          <p:cNvGrpSpPr/>
          <p:nvPr/>
        </p:nvGrpSpPr>
        <p:grpSpPr>
          <a:xfrm>
            <a:off x="7713502" y="1453386"/>
            <a:ext cx="1439163" cy="2668120"/>
            <a:chOff x="1442580" y="1574025"/>
            <a:chExt cx="1317245" cy="2386511"/>
          </a:xfrm>
        </p:grpSpPr>
        <p:sp>
          <p:nvSpPr>
            <p:cNvPr id="38" name="Google Shape;1724;p28">
              <a:extLst>
                <a:ext uri="{FF2B5EF4-FFF2-40B4-BE49-F238E27FC236}">
                  <a16:creationId xmlns:a16="http://schemas.microsoft.com/office/drawing/2014/main" id="{89B76DE1-CB21-4E1C-9326-C3CA26107210}"/>
                </a:ext>
              </a:extLst>
            </p:cNvPr>
            <p:cNvSpPr txBox="1"/>
            <p:nvPr/>
          </p:nvSpPr>
          <p:spPr>
            <a:xfrm>
              <a:off x="1442580" y="1574025"/>
              <a:ext cx="785994"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000" dirty="0">
                <a:solidFill>
                  <a:schemeClr val="dk2"/>
                </a:solidFill>
                <a:latin typeface="Raleway Thin" panose="020B0604020202020204" charset="0"/>
                <a:ea typeface="Barlow"/>
                <a:cs typeface="Barlow"/>
                <a:sym typeface="Barlow"/>
              </a:endParaRPr>
            </a:p>
          </p:txBody>
        </p:sp>
        <p:sp>
          <p:nvSpPr>
            <p:cNvPr id="39" name="Google Shape;1725;p28">
              <a:extLst>
                <a:ext uri="{FF2B5EF4-FFF2-40B4-BE49-F238E27FC236}">
                  <a16:creationId xmlns:a16="http://schemas.microsoft.com/office/drawing/2014/main" id="{1E02F278-3E45-4AB9-BF90-6A5168A23A65}"/>
                </a:ext>
              </a:extLst>
            </p:cNvPr>
            <p:cNvSpPr txBox="1"/>
            <p:nvPr/>
          </p:nvSpPr>
          <p:spPr>
            <a:xfrm>
              <a:off x="1569711" y="2839026"/>
              <a:ext cx="1190114"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200" b="1" dirty="0">
                  <a:solidFill>
                    <a:schemeClr val="dk2"/>
                  </a:solidFill>
                  <a:latin typeface="Raleway Thin" panose="020B0604020202020204" charset="0"/>
                  <a:ea typeface="Barlow"/>
                  <a:cs typeface="Barlow"/>
                  <a:sym typeface="Barlow"/>
                </a:rPr>
                <a:t>Go Live</a:t>
              </a:r>
              <a:endParaRPr sz="1200" b="1" dirty="0">
                <a:solidFill>
                  <a:schemeClr val="dk2"/>
                </a:solidFill>
                <a:latin typeface="Raleway Thin" panose="020B0604020202020204" charset="0"/>
                <a:ea typeface="Barlow"/>
                <a:cs typeface="Barlow"/>
                <a:sym typeface="Barlow"/>
              </a:endParaRPr>
            </a:p>
          </p:txBody>
        </p:sp>
        <p:sp>
          <p:nvSpPr>
            <p:cNvPr id="40" name="Google Shape;1726;p28">
              <a:extLst>
                <a:ext uri="{FF2B5EF4-FFF2-40B4-BE49-F238E27FC236}">
                  <a16:creationId xmlns:a16="http://schemas.microsoft.com/office/drawing/2014/main" id="{3E9D55FB-DB92-48DB-8C37-991C5A3132DC}"/>
                </a:ext>
              </a:extLst>
            </p:cNvPr>
            <p:cNvSpPr txBox="1"/>
            <p:nvPr/>
          </p:nvSpPr>
          <p:spPr>
            <a:xfrm>
              <a:off x="1532244" y="3223136"/>
              <a:ext cx="1073476" cy="7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latin typeface="Raleway Thin" panose="020B0604020202020204" charset="0"/>
                  <a:ea typeface="Barlow"/>
                  <a:cs typeface="Barlow"/>
                  <a:sym typeface="Barlow"/>
                </a:rPr>
                <a:t>The Website will go Live.</a:t>
              </a:r>
              <a:endParaRPr sz="1200" dirty="0">
                <a:solidFill>
                  <a:schemeClr val="dk2"/>
                </a:solidFill>
                <a:latin typeface="Raleway Thin" panose="020B0604020202020204" charset="0"/>
                <a:ea typeface="Barlow"/>
                <a:cs typeface="Barlow"/>
                <a:sym typeface="Barlow"/>
              </a:endParaRPr>
            </a:p>
          </p:txBody>
        </p:sp>
        <p:cxnSp>
          <p:nvCxnSpPr>
            <p:cNvPr id="41" name="Google Shape;1727;p28">
              <a:extLst>
                <a:ext uri="{FF2B5EF4-FFF2-40B4-BE49-F238E27FC236}">
                  <a16:creationId xmlns:a16="http://schemas.microsoft.com/office/drawing/2014/main" id="{81F1A54E-D10D-4661-8351-135256957F1C}"/>
                </a:ext>
              </a:extLst>
            </p:cNvPr>
            <p:cNvCxnSpPr/>
            <p:nvPr/>
          </p:nvCxnSpPr>
          <p:spPr>
            <a:xfrm>
              <a:off x="1864932" y="1792965"/>
              <a:ext cx="718500" cy="741900"/>
            </a:xfrm>
            <a:prstGeom prst="straightConnector1">
              <a:avLst/>
            </a:prstGeom>
            <a:noFill/>
            <a:ln w="9525" cap="flat" cmpd="sng">
              <a:solidFill>
                <a:srgbClr val="DADCE5"/>
              </a:solidFill>
              <a:prstDash val="solid"/>
              <a:round/>
              <a:headEnd type="none" w="sm" len="sm"/>
              <a:tailEnd type="none" w="sm" len="sm"/>
            </a:ln>
          </p:spPr>
        </p:cxnSp>
        <p:sp>
          <p:nvSpPr>
            <p:cNvPr id="42" name="Google Shape;1728;p28">
              <a:extLst>
                <a:ext uri="{FF2B5EF4-FFF2-40B4-BE49-F238E27FC236}">
                  <a16:creationId xmlns:a16="http://schemas.microsoft.com/office/drawing/2014/main" id="{E957D1B4-6205-4F2E-BCE6-E0E8C7C0012D}"/>
                </a:ext>
              </a:extLst>
            </p:cNvPr>
            <p:cNvSpPr/>
            <p:nvPr/>
          </p:nvSpPr>
          <p:spPr>
            <a:xfrm flipH="1">
              <a:off x="1532244" y="2499027"/>
              <a:ext cx="1140577" cy="138045"/>
            </a:xfrm>
            <a:prstGeom prst="parallelogram">
              <a:avLst>
                <a:gd name="adj" fmla="val 96952"/>
              </a:avLst>
            </a:prstGeom>
            <a:solidFill>
              <a:srgbClr val="DAD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aleway Thin" panose="020B0604020202020204" charset="0"/>
                </a:rPr>
                <a:t>  </a:t>
              </a:r>
              <a:r>
                <a:rPr lang="en" sz="1000" dirty="0">
                  <a:solidFill>
                    <a:schemeClr val="bg2">
                      <a:lumMod val="75000"/>
                    </a:schemeClr>
                  </a:solidFill>
                  <a:latin typeface="Raleway Thin" panose="020B0604020202020204" charset="0"/>
                </a:rPr>
                <a:t>Go Live</a:t>
              </a:r>
              <a:endParaRPr sz="1000" dirty="0">
                <a:solidFill>
                  <a:schemeClr val="bg2">
                    <a:lumMod val="75000"/>
                  </a:schemeClr>
                </a:solidFill>
                <a:latin typeface="Raleway Thin" panose="020B0604020202020204" charset="0"/>
              </a:endParaRPr>
            </a:p>
          </p:txBody>
        </p:sp>
        <p:sp>
          <p:nvSpPr>
            <p:cNvPr id="43" name="Google Shape;1729;p28">
              <a:extLst>
                <a:ext uri="{FF2B5EF4-FFF2-40B4-BE49-F238E27FC236}">
                  <a16:creationId xmlns:a16="http://schemas.microsoft.com/office/drawing/2014/main" id="{1648AAEA-C95D-455D-80E0-4764073831AC}"/>
                </a:ext>
              </a:extLst>
            </p:cNvPr>
            <p:cNvSpPr/>
            <p:nvPr/>
          </p:nvSpPr>
          <p:spPr>
            <a:xfrm>
              <a:off x="1550579" y="2635260"/>
              <a:ext cx="1140577" cy="135029"/>
            </a:xfrm>
            <a:prstGeom prst="parallelogram">
              <a:avLst>
                <a:gd name="adj" fmla="val 96952"/>
              </a:avLst>
            </a:prstGeom>
            <a:solidFill>
              <a:srgbClr val="B0B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spTree>
    <p:extLst>
      <p:ext uri="{BB962C8B-B14F-4D97-AF65-F5344CB8AC3E}">
        <p14:creationId xmlns:p14="http://schemas.microsoft.com/office/powerpoint/2010/main" val="369628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pic>
        <p:nvPicPr>
          <p:cNvPr id="11" name="Picture 10" descr="Person running fast to jump over precipice between two mountains">
            <a:extLst>
              <a:ext uri="{FF2B5EF4-FFF2-40B4-BE49-F238E27FC236}">
                <a16:creationId xmlns:a16="http://schemas.microsoft.com/office/drawing/2014/main" id="{02B798AA-776B-407C-9526-FCE1916BBBBA}"/>
              </a:ext>
            </a:extLst>
          </p:cNvPr>
          <p:cNvPicPr>
            <a:picLocks noChangeAspect="1"/>
          </p:cNvPicPr>
          <p:nvPr/>
        </p:nvPicPr>
        <p:blipFill>
          <a:blip r:embed="rId3">
            <a:alphaModFix amt="70000"/>
          </a:blip>
          <a:stretch>
            <a:fillRect/>
          </a:stretch>
        </p:blipFill>
        <p:spPr>
          <a:xfrm>
            <a:off x="1" y="0"/>
            <a:ext cx="9143999" cy="5103661"/>
          </a:xfrm>
          <a:prstGeom prst="rect">
            <a:avLst/>
          </a:prstGeom>
        </p:spPr>
      </p:pic>
      <p:sp>
        <p:nvSpPr>
          <p:cNvPr id="1734" name="Google Shape;1734;p29"/>
          <p:cNvSpPr txBox="1">
            <a:spLocks noGrp="1"/>
          </p:cNvSpPr>
          <p:nvPr>
            <p:ph type="title"/>
          </p:nvPr>
        </p:nvSpPr>
        <p:spPr>
          <a:xfrm>
            <a:off x="1929653" y="448284"/>
            <a:ext cx="5640900" cy="108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bg1"/>
                </a:solidFill>
                <a:latin typeface="Raleway Thin" panose="020B0604020202020204" charset="0"/>
              </a:rPr>
              <a:t>Risks and Issues</a:t>
            </a:r>
            <a:endParaRPr dirty="0">
              <a:solidFill>
                <a:schemeClr val="bg1"/>
              </a:solidFill>
              <a:latin typeface="Raleway Thin" panose="020B0604020202020204" charset="0"/>
            </a:endParaRPr>
          </a:p>
        </p:txBody>
      </p:sp>
      <p:sp>
        <p:nvSpPr>
          <p:cNvPr id="1735" name="Google Shape;1735;p29"/>
          <p:cNvSpPr txBox="1">
            <a:spLocks noGrp="1"/>
          </p:cNvSpPr>
          <p:nvPr>
            <p:ph type="body" idx="1"/>
          </p:nvPr>
        </p:nvSpPr>
        <p:spPr>
          <a:xfrm>
            <a:off x="2581834" y="1364875"/>
            <a:ext cx="5076265" cy="2978525"/>
          </a:xfrm>
          <a:prstGeom prst="rect">
            <a:avLst/>
          </a:prstGeom>
        </p:spPr>
        <p:txBody>
          <a:bodyPr spcFirstLastPara="1" wrap="square" lIns="0" tIns="0" rIns="0" bIns="0" anchor="t" anchorCtr="0">
            <a:noAutofit/>
          </a:bodyPr>
          <a:lstStyle/>
          <a:p>
            <a:pPr marL="285750" marR="0" lvl="0" indent="-285750" fontAlgn="base">
              <a:lnSpc>
                <a:spcPct val="107000"/>
              </a:lnSpc>
              <a:spcBef>
                <a:spcPts val="0"/>
              </a:spcBef>
              <a:spcAft>
                <a:spcPts val="0"/>
              </a:spcAft>
              <a:buClrTx/>
              <a:buSzPts val="1000"/>
              <a:buFont typeface="Wingdings" panose="05000000000000000000" pitchFamily="2" charset="2"/>
              <a:buChar char="q"/>
              <a:tabLst>
                <a:tab pos="457200" algn="l"/>
              </a:tabLst>
            </a:pPr>
            <a:r>
              <a:rPr lang="en-US" sz="1400" b="1" dirty="0">
                <a:solidFill>
                  <a:schemeClr val="tx1"/>
                </a:solidFill>
                <a:effectLst/>
                <a:latin typeface="Raleway Thin" panose="020B0604020202020204" charset="0"/>
                <a:ea typeface="Times New Roman" panose="02020603050405020304" pitchFamily="18" charset="0"/>
                <a:cs typeface="Times New Roman" panose="02020603050405020304" pitchFamily="18" charset="0"/>
              </a:rPr>
              <a:t>After all requirements have been captured and understood, the project schedule may exceed the six-month target date for completion.</a:t>
            </a:r>
          </a:p>
          <a:p>
            <a:pPr marL="171450" marR="0" lvl="0" indent="-171450" fontAlgn="base">
              <a:lnSpc>
                <a:spcPct val="107000"/>
              </a:lnSpc>
              <a:spcBef>
                <a:spcPts val="0"/>
              </a:spcBef>
              <a:spcAft>
                <a:spcPts val="0"/>
              </a:spcAft>
              <a:buSzPts val="1000"/>
              <a:buFont typeface="Wingdings" panose="05000000000000000000" pitchFamily="2" charset="2"/>
              <a:buChar char="§"/>
              <a:tabLst>
                <a:tab pos="457200" algn="l"/>
              </a:tabLst>
            </a:pPr>
            <a:endParaRPr lang="en-US" sz="1400" b="1" dirty="0">
              <a:solidFill>
                <a:schemeClr val="tx1"/>
              </a:solidFill>
              <a:effectLst/>
              <a:latin typeface="Raleway Thin" panose="020B0604020202020204" charset="0"/>
              <a:ea typeface="Calibri" panose="020F0502020204030204" pitchFamily="34" charset="0"/>
              <a:cs typeface="Times New Roman" panose="02020603050405020304" pitchFamily="18" charset="0"/>
            </a:endParaRPr>
          </a:p>
          <a:p>
            <a:pPr marL="285750" marR="0" lvl="0" indent="-285750" fontAlgn="base">
              <a:lnSpc>
                <a:spcPct val="107000"/>
              </a:lnSpc>
              <a:spcBef>
                <a:spcPts val="0"/>
              </a:spcBef>
              <a:spcAft>
                <a:spcPts val="0"/>
              </a:spcAft>
              <a:buClrTx/>
              <a:buSzPts val="1000"/>
              <a:buFont typeface="Wingdings" panose="05000000000000000000" pitchFamily="2" charset="2"/>
              <a:buChar char="q"/>
              <a:tabLst>
                <a:tab pos="457200" algn="l"/>
              </a:tabLst>
            </a:pPr>
            <a:r>
              <a:rPr lang="en-US" sz="1400" b="1" dirty="0">
                <a:solidFill>
                  <a:schemeClr val="tx1"/>
                </a:solidFill>
                <a:effectLst/>
                <a:latin typeface="Raleway Thin" panose="020B0604020202020204" charset="0"/>
                <a:ea typeface="Times New Roman" panose="02020603050405020304" pitchFamily="18" charset="0"/>
                <a:cs typeface="Times New Roman" panose="02020603050405020304" pitchFamily="18" charset="0"/>
              </a:rPr>
              <a:t>Changes in project staff may unexpectedly occur due to attrition requiring time to fill the position and transition the required work. </a:t>
            </a:r>
          </a:p>
          <a:p>
            <a:pPr marL="285750" marR="0" lvl="0" indent="-285750" fontAlgn="base">
              <a:lnSpc>
                <a:spcPct val="107000"/>
              </a:lnSpc>
              <a:spcBef>
                <a:spcPts val="0"/>
              </a:spcBef>
              <a:spcAft>
                <a:spcPts val="0"/>
              </a:spcAft>
              <a:buClrTx/>
              <a:buSzPts val="1000"/>
              <a:buFont typeface="Wingdings" panose="05000000000000000000" pitchFamily="2" charset="2"/>
              <a:buChar char="q"/>
              <a:tabLst>
                <a:tab pos="457200" algn="l"/>
              </a:tabLst>
            </a:pPr>
            <a:endParaRPr lang="en-US" sz="1400" b="1" dirty="0">
              <a:solidFill>
                <a:schemeClr val="tx1"/>
              </a:solidFill>
              <a:effectLst/>
              <a:latin typeface="Raleway Thin" panose="020B0604020202020204" charset="0"/>
              <a:ea typeface="Calibri" panose="020F0502020204030204" pitchFamily="34" charset="0"/>
              <a:cs typeface="Times New Roman" panose="02020603050405020304" pitchFamily="18" charset="0"/>
            </a:endParaRPr>
          </a:p>
          <a:p>
            <a:pPr marL="285750" marR="0" lvl="0" indent="-285750" fontAlgn="base">
              <a:lnSpc>
                <a:spcPct val="107000"/>
              </a:lnSpc>
              <a:spcBef>
                <a:spcPts val="0"/>
              </a:spcBef>
              <a:spcAft>
                <a:spcPts val="300"/>
              </a:spcAft>
              <a:buClrTx/>
              <a:buSzPts val="1000"/>
              <a:buFont typeface="Wingdings" panose="05000000000000000000" pitchFamily="2" charset="2"/>
              <a:buChar char="q"/>
              <a:tabLst>
                <a:tab pos="457200" algn="l"/>
              </a:tabLst>
            </a:pPr>
            <a:r>
              <a:rPr lang="en-US" sz="1400" b="1" dirty="0">
                <a:solidFill>
                  <a:schemeClr val="tx1"/>
                </a:solidFill>
                <a:effectLst/>
                <a:latin typeface="Raleway Thin" panose="020B0604020202020204" charset="0"/>
                <a:ea typeface="Times New Roman" panose="02020603050405020304" pitchFamily="18" charset="0"/>
                <a:cs typeface="Times New Roman" panose="02020603050405020304" pitchFamily="18" charset="0"/>
              </a:rPr>
              <a:t>The wide area network and local area network have been recently unstable with relevant upgrades being made by the service providers. This may cause further delays in the project schedule once it has been baselined. </a:t>
            </a:r>
            <a:endParaRPr lang="en-US" sz="1400" b="1" dirty="0">
              <a:solidFill>
                <a:schemeClr val="tx1"/>
              </a:solidFill>
              <a:effectLst/>
              <a:latin typeface="Raleway Thin" panose="020B0604020202020204" charset="0"/>
              <a:ea typeface="Calibri" panose="020F0502020204030204" pitchFamily="34" charset="0"/>
              <a:cs typeface="Times New Roman" panose="02020603050405020304" pitchFamily="18" charset="0"/>
            </a:endParaRPr>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Raleway Thin" panose="020B0604020202020204" charset="0"/>
              </a:rPr>
              <a:t>17</a:t>
            </a:fld>
            <a:endParaRPr dirty="0">
              <a:latin typeface="Raleway Thin"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3667200" cy="34017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dirty="0">
                <a:latin typeface="Raleway Thin" panose="020B0604020202020204" charset="0"/>
              </a:rPr>
              <a:t>Project Reporting</a:t>
            </a:r>
            <a:endParaRPr sz="2000" dirty="0">
              <a:latin typeface="Raleway Thin" panose="020B0604020202020204" charset="0"/>
            </a:endParaRPr>
          </a:p>
        </p:txBody>
      </p:sp>
      <p:sp>
        <p:nvSpPr>
          <p:cNvPr id="1007" name="Google Shape;1007;p21"/>
          <p:cNvSpPr txBox="1">
            <a:spLocks noGrp="1"/>
          </p:cNvSpPr>
          <p:nvPr>
            <p:ph type="body" idx="1"/>
          </p:nvPr>
        </p:nvSpPr>
        <p:spPr>
          <a:xfrm>
            <a:off x="289111" y="1251300"/>
            <a:ext cx="3980329" cy="3502235"/>
          </a:xfrm>
          <a:prstGeom prst="rect">
            <a:avLst/>
          </a:prstGeom>
        </p:spPr>
        <p:txBody>
          <a:bodyPr spcFirstLastPara="1" wrap="square" lIns="0" tIns="0" rIns="0" bIns="0" anchor="t" anchorCtr="0">
            <a:noAutofit/>
          </a:bodyPr>
          <a:lstStyle/>
          <a:p>
            <a:pPr marL="114300" indent="0" rtl="0">
              <a:spcBef>
                <a:spcPts val="0"/>
              </a:spcBef>
              <a:spcAft>
                <a:spcPts val="0"/>
              </a:spcAft>
              <a:buNone/>
            </a:pPr>
            <a:r>
              <a:rPr lang="en-US" sz="1000" b="1" i="1" u="none" strike="noStrike" dirty="0">
                <a:solidFill>
                  <a:srgbClr val="000000"/>
                </a:solidFill>
                <a:effectLst/>
                <a:latin typeface="Raleway Thin" panose="020B0604020202020204" charset="0"/>
              </a:rPr>
              <a:t>A weekly project status report will be provided detailing:</a:t>
            </a:r>
          </a:p>
          <a:p>
            <a:pPr marL="114300" indent="0" rtl="0">
              <a:spcBef>
                <a:spcPts val="0"/>
              </a:spcBef>
              <a:spcAft>
                <a:spcPts val="0"/>
              </a:spcAft>
              <a:buNone/>
            </a:pPr>
            <a:endParaRPr lang="en-US" sz="1000" b="0" dirty="0">
              <a:effectLst/>
              <a:latin typeface="Raleway Thin" panose="020B0604020202020204" charset="0"/>
            </a:endParaRPr>
          </a:p>
          <a:p>
            <a:pPr fontAlgn="base">
              <a:spcBef>
                <a:spcPts val="0"/>
              </a:spcBef>
              <a:buFont typeface="Arial" panose="020B0604020202020204" pitchFamily="34" charset="0"/>
              <a:buChar char="•"/>
            </a:pPr>
            <a:r>
              <a:rPr lang="en-US" sz="1000" b="0" i="1" u="none" strike="noStrike" dirty="0">
                <a:solidFill>
                  <a:srgbClr val="000000"/>
                </a:solidFill>
                <a:effectLst/>
                <a:latin typeface="Raleway Thin" panose="020B0604020202020204" charset="0"/>
              </a:rPr>
              <a:t> </a:t>
            </a:r>
            <a:r>
              <a:rPr lang="en-US" sz="1000" b="0" u="none" strike="noStrike" dirty="0">
                <a:solidFill>
                  <a:srgbClr val="000000"/>
                </a:solidFill>
                <a:effectLst/>
                <a:latin typeface="Raleway Thin" panose="020B0604020202020204" charset="0"/>
              </a:rPr>
              <a:t>Cost performance</a:t>
            </a:r>
          </a:p>
          <a:p>
            <a:pPr fontAlgn="base">
              <a:spcBef>
                <a:spcPts val="0"/>
              </a:spcBef>
              <a:buFont typeface="Arial" panose="020B0604020202020204" pitchFamily="34" charset="0"/>
              <a:buChar char="•"/>
            </a:pPr>
            <a:r>
              <a:rPr lang="en-US" sz="1000" b="0" u="none" strike="noStrike" dirty="0">
                <a:solidFill>
                  <a:srgbClr val="000000"/>
                </a:solidFill>
                <a:effectLst/>
                <a:latin typeface="Raleway Thin" panose="020B0604020202020204" charset="0"/>
              </a:rPr>
              <a:t> Schedule performance</a:t>
            </a:r>
          </a:p>
          <a:p>
            <a:pPr fontAlgn="base">
              <a:spcBef>
                <a:spcPts val="0"/>
              </a:spcBef>
              <a:buFont typeface="Arial" panose="020B0604020202020204" pitchFamily="34" charset="0"/>
              <a:buChar char="•"/>
            </a:pPr>
            <a:r>
              <a:rPr lang="en-US" sz="1000" b="0" u="none" strike="noStrike" dirty="0">
                <a:solidFill>
                  <a:srgbClr val="000000"/>
                </a:solidFill>
                <a:effectLst/>
                <a:latin typeface="Raleway Thin" panose="020B0604020202020204" charset="0"/>
              </a:rPr>
              <a:t> Issues</a:t>
            </a:r>
          </a:p>
          <a:p>
            <a:pPr fontAlgn="base">
              <a:spcBef>
                <a:spcPts val="0"/>
              </a:spcBef>
              <a:buFont typeface="Arial" panose="020B0604020202020204" pitchFamily="34" charset="0"/>
              <a:buChar char="•"/>
            </a:pPr>
            <a:r>
              <a:rPr lang="en-US" sz="1000" b="0" u="none" strike="noStrike" dirty="0">
                <a:solidFill>
                  <a:srgbClr val="000000"/>
                </a:solidFill>
                <a:effectLst/>
                <a:latin typeface="Raleway Thin" panose="020B0604020202020204" charset="0"/>
              </a:rPr>
              <a:t> Risks</a:t>
            </a:r>
          </a:p>
          <a:p>
            <a:pPr marL="114300" indent="0" rtl="0" fontAlgn="base">
              <a:spcBef>
                <a:spcPts val="0"/>
              </a:spcBef>
              <a:spcAft>
                <a:spcPts val="0"/>
              </a:spcAft>
              <a:buNone/>
            </a:pPr>
            <a:endParaRPr lang="en-US" sz="1000" i="1" dirty="0">
              <a:solidFill>
                <a:srgbClr val="000000"/>
              </a:solidFill>
              <a:latin typeface="Raleway Thin" panose="020B0604020202020204" charset="0"/>
            </a:endParaRPr>
          </a:p>
          <a:p>
            <a:pPr marL="114300" indent="0" rtl="0">
              <a:spcBef>
                <a:spcPts val="0"/>
              </a:spcBef>
              <a:spcAft>
                <a:spcPts val="0"/>
              </a:spcAft>
              <a:buNone/>
            </a:pPr>
            <a:r>
              <a:rPr lang="en-US" sz="1000" b="1" i="1" u="none" strike="noStrike" dirty="0">
                <a:solidFill>
                  <a:srgbClr val="000000"/>
                </a:solidFill>
                <a:effectLst/>
                <a:latin typeface="Raleway Thin" panose="020B0604020202020204" charset="0"/>
              </a:rPr>
              <a:t>The weekly status update will be distributed through the key stakeholder listing.</a:t>
            </a:r>
          </a:p>
          <a:p>
            <a:pPr marL="114300" indent="0" rtl="0">
              <a:spcBef>
                <a:spcPts val="0"/>
              </a:spcBef>
              <a:spcAft>
                <a:spcPts val="0"/>
              </a:spcAft>
              <a:buNone/>
            </a:pPr>
            <a:endParaRPr lang="en-US" sz="1000" b="0" dirty="0">
              <a:effectLst/>
              <a:latin typeface="Raleway Thin" panose="020B0604020202020204" charset="0"/>
            </a:endParaRPr>
          </a:p>
          <a:p>
            <a:pPr rtl="0" fontAlgn="base">
              <a:spcBef>
                <a:spcPts val="0"/>
              </a:spcBef>
              <a:spcAft>
                <a:spcPts val="0"/>
              </a:spcAft>
              <a:buFont typeface="Arial" panose="020B0604020202020204" pitchFamily="34" charset="0"/>
              <a:buChar char="•"/>
            </a:pPr>
            <a:r>
              <a:rPr lang="en-US" sz="1000" b="0" u="none" strike="noStrike" dirty="0">
                <a:solidFill>
                  <a:srgbClr val="000000"/>
                </a:solidFill>
                <a:effectLst/>
                <a:latin typeface="Raleway Thin" panose="020B0604020202020204" charset="0"/>
              </a:rPr>
              <a:t>The stakeholder communication plan will provide a full list to be distributed to pertinent parties.</a:t>
            </a:r>
          </a:p>
          <a:p>
            <a:pPr rtl="0" fontAlgn="base">
              <a:spcBef>
                <a:spcPts val="0"/>
              </a:spcBef>
              <a:spcAft>
                <a:spcPts val="0"/>
              </a:spcAft>
              <a:buFont typeface="Arial" panose="020B0604020202020204" pitchFamily="34" charset="0"/>
              <a:buChar char="•"/>
            </a:pPr>
            <a:r>
              <a:rPr lang="en-US" sz="1000" b="0" u="none" strike="noStrike" dirty="0">
                <a:solidFill>
                  <a:srgbClr val="000000"/>
                </a:solidFill>
                <a:effectLst/>
                <a:latin typeface="Raleway Thin" panose="020B0604020202020204" charset="0"/>
              </a:rPr>
              <a:t>Stakeholders will receive all reports through email distribution.</a:t>
            </a:r>
          </a:p>
          <a:p>
            <a:pPr marL="114300" indent="0" rtl="0" fontAlgn="base">
              <a:spcBef>
                <a:spcPts val="0"/>
              </a:spcBef>
              <a:spcAft>
                <a:spcPts val="0"/>
              </a:spcAft>
              <a:buNone/>
            </a:pPr>
            <a:endParaRPr lang="en-US" sz="1000" b="0" u="none" strike="noStrike" dirty="0">
              <a:solidFill>
                <a:srgbClr val="000000"/>
              </a:solidFill>
              <a:effectLst/>
              <a:latin typeface="Raleway Thin" panose="020B0604020202020204" charset="0"/>
            </a:endParaRPr>
          </a:p>
          <a:p>
            <a:pPr marL="114300" indent="0" rtl="0">
              <a:spcBef>
                <a:spcPts val="0"/>
              </a:spcBef>
              <a:spcAft>
                <a:spcPts val="0"/>
              </a:spcAft>
              <a:buNone/>
            </a:pPr>
            <a:r>
              <a:rPr lang="en-US" sz="1000" b="1" i="1" u="none" strike="noStrike" dirty="0">
                <a:solidFill>
                  <a:srgbClr val="000000"/>
                </a:solidFill>
                <a:effectLst/>
                <a:latin typeface="Raleway Thin" panose="020B0604020202020204" charset="0"/>
              </a:rPr>
              <a:t>The Project manager will be providing weekly status updates to the report with assistance from team leads.   </a:t>
            </a:r>
          </a:p>
          <a:p>
            <a:pPr marL="114300" indent="0" rtl="0">
              <a:spcBef>
                <a:spcPts val="0"/>
              </a:spcBef>
              <a:spcAft>
                <a:spcPts val="0"/>
              </a:spcAft>
              <a:buNone/>
            </a:pPr>
            <a:endParaRPr lang="en-US" sz="1000" b="0" i="1" u="none" strike="noStrike" dirty="0">
              <a:solidFill>
                <a:srgbClr val="000000"/>
              </a:solidFill>
              <a:effectLst/>
              <a:latin typeface="Raleway Thin" panose="020B0604020202020204" charset="0"/>
            </a:endParaRPr>
          </a:p>
          <a:p>
            <a:pPr fontAlgn="base">
              <a:spcBef>
                <a:spcPts val="0"/>
              </a:spcBef>
              <a:buFont typeface="Arial" panose="020B0604020202020204" pitchFamily="34" charset="0"/>
              <a:buChar char="•"/>
            </a:pPr>
            <a:r>
              <a:rPr lang="en-US" sz="1000" b="0" u="none" strike="noStrike" dirty="0">
                <a:solidFill>
                  <a:srgbClr val="000000"/>
                </a:solidFill>
                <a:effectLst/>
                <a:latin typeface="Raleway Thin" panose="020B0604020202020204" charset="0"/>
              </a:rPr>
              <a:t>The status reports will be provided to stakeholders once a week on Friday</a:t>
            </a:r>
            <a:r>
              <a:rPr lang="en-US" sz="1000" b="0" i="1" u="none" strike="noStrike" dirty="0">
                <a:solidFill>
                  <a:srgbClr val="000000"/>
                </a:solidFill>
                <a:effectLst/>
                <a:latin typeface="Raleway Thin" panose="020B0604020202020204" charset="0"/>
              </a:rPr>
              <a:t>.</a:t>
            </a:r>
          </a:p>
          <a:p>
            <a:pPr marL="114300" indent="0">
              <a:buNone/>
            </a:pPr>
            <a:br>
              <a:rPr lang="en-US" sz="1000" b="0" dirty="0">
                <a:effectLst/>
                <a:latin typeface="Raleway Thin" panose="020B0604020202020204" charset="0"/>
              </a:rPr>
            </a:br>
            <a:endParaRPr lang="en-US" sz="1000" b="0" i="1" u="none" strike="noStrike" dirty="0">
              <a:solidFill>
                <a:srgbClr val="000000"/>
              </a:solidFill>
              <a:effectLst/>
              <a:latin typeface="Raleway Thin" panose="020B0604020202020204" charset="0"/>
            </a:endParaRPr>
          </a:p>
        </p:txBody>
      </p:sp>
      <p:pic>
        <p:nvPicPr>
          <p:cNvPr id="1008" name="Google Shape;1008;p21"/>
          <p:cNvPicPr preferRelativeResize="0"/>
          <p:nvPr/>
        </p:nvPicPr>
        <p:blipFill rotWithShape="1">
          <a:blip r:embed="rId3">
            <a:alphaModFix/>
          </a:blip>
          <a:srcRect l="3295" r="37860"/>
          <a:stretch/>
        </p:blipFill>
        <p:spPr>
          <a:xfrm rot="216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6274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latin typeface="Raleway Thin" panose="020B0604020202020204" charset="0"/>
              </a:rPr>
              <a:t>Integrated Change Control</a:t>
            </a:r>
            <a:endParaRPr sz="3200" dirty="0">
              <a:latin typeface="Raleway Thin" panose="020B0604020202020204" charset="0"/>
            </a:endParaRPr>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b="1" dirty="0">
                <a:latin typeface="Raleway Thin" panose="020B0604020202020204" charset="0"/>
              </a:rPr>
              <a:t>Initiation</a:t>
            </a:r>
            <a:endParaRPr b="1" dirty="0">
              <a:latin typeface="Raleway Thin" panose="020B0604020202020204" charset="0"/>
            </a:endParaRPr>
          </a:p>
          <a:p>
            <a:pPr marL="171450" indent="-171450"/>
            <a:r>
              <a:rPr lang="en" sz="1200" dirty="0">
                <a:latin typeface="Raleway Thin" panose="020B0604020202020204" charset="0"/>
              </a:rPr>
              <a:t>Upon receiving notificaiton of a change request the project manager will record the change request into the project change log.</a:t>
            </a:r>
            <a:endParaRPr sz="1200" dirty="0">
              <a:latin typeface="Raleway Thin" panose="020B0604020202020204" charset="0"/>
            </a:endParaRPr>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b="1" dirty="0">
                <a:latin typeface="Raleway Thin" panose="020B0604020202020204" charset="0"/>
              </a:rPr>
              <a:t>Process</a:t>
            </a:r>
            <a:endParaRPr b="1" dirty="0">
              <a:latin typeface="Raleway Thin" panose="020B0604020202020204" charset="0"/>
            </a:endParaRPr>
          </a:p>
          <a:p>
            <a:pPr marL="171450" indent="-171450"/>
            <a:r>
              <a:rPr lang="en" sz="1200" dirty="0">
                <a:latin typeface="Raleway Thin" panose="020B0604020202020204" charset="0"/>
              </a:rPr>
              <a:t>The change request form will be completed.</a:t>
            </a:r>
          </a:p>
          <a:p>
            <a:pPr marL="171450" indent="-171450"/>
            <a:r>
              <a:rPr lang="en" sz="1200" dirty="0">
                <a:latin typeface="Raleway Thin" panose="020B0604020202020204" charset="0"/>
              </a:rPr>
              <a:t>T</a:t>
            </a:r>
            <a:r>
              <a:rPr lang="en-US" sz="1200" dirty="0">
                <a:latin typeface="Raleway Thin" panose="020B0604020202020204" charset="0"/>
              </a:rPr>
              <a:t>he</a:t>
            </a:r>
            <a:r>
              <a:rPr lang="en" sz="1200" dirty="0">
                <a:latin typeface="Raleway Thin" panose="020B0604020202020204" charset="0"/>
              </a:rPr>
              <a:t> form should include a complete analysis of the change, cost, schedule impact and associated risks.</a:t>
            </a:r>
          </a:p>
          <a:p>
            <a:pPr marL="171450" indent="-171450"/>
            <a:r>
              <a:rPr lang="en" sz="1200" dirty="0">
                <a:latin typeface="Raleway Thin" panose="020B0604020202020204" charset="0"/>
              </a:rPr>
              <a:t>The request form is presented to the Change Control Board (CCB) for approval.</a:t>
            </a:r>
          </a:p>
          <a:p>
            <a:pPr marL="171450" indent="-171450"/>
            <a:endParaRPr sz="1200" dirty="0">
              <a:latin typeface="Raleway Thin" panose="020B0604020202020204" charset="0"/>
            </a:endParaRPr>
          </a:p>
        </p:txBody>
      </p:sp>
      <p:sp>
        <p:nvSpPr>
          <p:cNvPr id="1000" name="Google Shape;1000;p20"/>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b="1" dirty="0">
                <a:latin typeface="Raleway Thin" panose="020B0604020202020204" charset="0"/>
              </a:rPr>
              <a:t>Approval</a:t>
            </a:r>
            <a:endParaRPr b="1" dirty="0">
              <a:latin typeface="Raleway Thin" panose="020B0604020202020204" charset="0"/>
            </a:endParaRPr>
          </a:p>
          <a:p>
            <a:pPr marL="171450" indent="-171450"/>
            <a:r>
              <a:rPr lang="en" sz="1200" dirty="0">
                <a:latin typeface="Raleway Thin" panose="020B0604020202020204" charset="0"/>
              </a:rPr>
              <a:t>The project manager will respond to questions from the CCB.</a:t>
            </a:r>
          </a:p>
          <a:p>
            <a:pPr marL="171450" indent="-171450"/>
            <a:r>
              <a:rPr lang="en" sz="1200" dirty="0">
                <a:latin typeface="Raleway Thin" panose="020B0604020202020204" charset="0"/>
              </a:rPr>
              <a:t>If the change is approved the change log, project management plan, and any other project artifacts will be updated to support the change.</a:t>
            </a:r>
          </a:p>
          <a:p>
            <a:pPr marL="171450" indent="-171450"/>
            <a:r>
              <a:rPr lang="en" sz="1200" dirty="0">
                <a:latin typeface="Raleway Thin" panose="020B0604020202020204" charset="0"/>
              </a:rPr>
              <a:t>The project baseline will be updated to include changes to the schedule and cost. </a:t>
            </a:r>
            <a:endParaRPr sz="1200" dirty="0">
              <a:latin typeface="Raleway Thin" panose="020B0604020202020204" charset="0"/>
            </a:endParaRPr>
          </a:p>
          <a:p>
            <a:pPr marL="0" lvl="0" indent="0" algn="l" rtl="0">
              <a:spcBef>
                <a:spcPts val="600"/>
              </a:spcBef>
              <a:spcAft>
                <a:spcPts val="0"/>
              </a:spcAft>
              <a:buNone/>
            </a:pPr>
            <a:endParaRPr dirty="0">
              <a:latin typeface="Raleway Thin" panose="020B0604020202020204" charset="0"/>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Raleway Thin" panose="020B0604020202020204" charset="0"/>
              </a:rPr>
              <a:t>19</a:t>
            </a:fld>
            <a:endParaRPr dirty="0">
              <a:latin typeface="Raleway Thin" panose="020B0604020202020204" charset="0"/>
            </a:endParaRPr>
          </a:p>
        </p:txBody>
      </p:sp>
    </p:spTree>
    <p:extLst>
      <p:ext uri="{BB962C8B-B14F-4D97-AF65-F5344CB8AC3E}">
        <p14:creationId xmlns:p14="http://schemas.microsoft.com/office/powerpoint/2010/main" val="180219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726076" y="1227353"/>
            <a:ext cx="4598894" cy="83279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Welcome!</a:t>
            </a:r>
            <a:endParaRPr sz="7200" dirty="0"/>
          </a:p>
        </p:txBody>
      </p:sp>
      <p:sp>
        <p:nvSpPr>
          <p:cNvPr id="380" name="Google Shape;380;p14"/>
          <p:cNvSpPr txBox="1">
            <a:spLocks noGrp="1"/>
          </p:cNvSpPr>
          <p:nvPr>
            <p:ph type="subTitle" idx="4294967295"/>
          </p:nvPr>
        </p:nvSpPr>
        <p:spPr>
          <a:xfrm>
            <a:off x="505610" y="2148263"/>
            <a:ext cx="5997548" cy="212790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b="1" dirty="0">
                <a:solidFill>
                  <a:schemeClr val="accent1"/>
                </a:solidFill>
                <a:latin typeface="Raleway Thin" panose="020B0604020202020204" charset="0"/>
                <a:ea typeface="Barlow"/>
                <a:cs typeface="Barlow"/>
                <a:sym typeface="Barlow"/>
              </a:rPr>
              <a:t>Hello I’m Shawnette Johnson</a:t>
            </a:r>
            <a:endParaRPr sz="2800" b="1" dirty="0">
              <a:solidFill>
                <a:schemeClr val="accent1"/>
              </a:solidFill>
              <a:latin typeface="Raleway Thin" panose="020B0604020202020204" charset="0"/>
              <a:ea typeface="Barlow"/>
              <a:cs typeface="Barlow"/>
              <a:sym typeface="Barlow"/>
            </a:endParaRPr>
          </a:p>
          <a:p>
            <a:pPr marL="0" lvl="0" indent="0" algn="l" rtl="0">
              <a:spcBef>
                <a:spcPts val="600"/>
              </a:spcBef>
              <a:spcAft>
                <a:spcPts val="0"/>
              </a:spcAft>
              <a:buClr>
                <a:schemeClr val="dk1"/>
              </a:buClr>
              <a:buSzPts val="1100"/>
              <a:buFont typeface="Arial"/>
              <a:buNone/>
            </a:pPr>
            <a:r>
              <a:rPr lang="en" dirty="0">
                <a:latin typeface="Raleway Thin" panose="020B0604020202020204" charset="0"/>
              </a:rPr>
              <a:t>I am here to Kickoff the XYZ website Project Meeting</a:t>
            </a:r>
            <a:endParaRPr dirty="0">
              <a:latin typeface="Raleway Thin" panose="020B0604020202020204" charset="0"/>
            </a:endParaRPr>
          </a:p>
          <a:p>
            <a:pPr marL="0" lvl="0" indent="0" algn="l" rtl="0">
              <a:spcBef>
                <a:spcPts val="600"/>
              </a:spcBef>
              <a:spcAft>
                <a:spcPts val="0"/>
              </a:spcAft>
              <a:buClr>
                <a:schemeClr val="dk1"/>
              </a:buClr>
              <a:buSzPts val="1100"/>
              <a:buFont typeface="Arial"/>
              <a:buNone/>
            </a:pPr>
            <a:r>
              <a:rPr lang="en" dirty="0">
                <a:latin typeface="Raleway Thin" panose="020B0604020202020204" charset="0"/>
              </a:rPr>
              <a:t>You can reach me by email:  shawnette.johnson31@gmail.com</a:t>
            </a:r>
            <a:endParaRPr b="1" dirty="0">
              <a:latin typeface="Raleway Thin" panose="020B0604020202020204" charset="0"/>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dirty="0"/>
          </a:p>
        </p:txBody>
      </p:sp>
      <p:grpSp>
        <p:nvGrpSpPr>
          <p:cNvPr id="383" name="Google Shape;383;p14"/>
          <p:cNvGrpSpPr/>
          <p:nvPr/>
        </p:nvGrpSpPr>
        <p:grpSpPr>
          <a:xfrm>
            <a:off x="6985474" y="1394589"/>
            <a:ext cx="885996" cy="2673675"/>
            <a:chOff x="5678143" y="1151382"/>
            <a:chExt cx="345795" cy="1043508"/>
          </a:xfrm>
        </p:grpSpPr>
        <p:sp>
          <p:nvSpPr>
            <p:cNvPr id="384" name="Google Shape;384;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 name="Google Shape;385;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 name="Google Shape;386;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 name="Google Shape;387;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 name="Google Shape;388;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 name="Google Shape;389;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 name="Google Shape;390;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 name="Google Shape;391;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 name="Google Shape;392;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3" name="Google Shape;393;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 name="Google Shape;394;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 name="Google Shape;395;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 name="Google Shape;396;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 name="Google Shape;397;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 name="Google Shape;398;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 name="Google Shape;399;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 name="Google Shape;400;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6"/>
        <p:cNvGrpSpPr/>
        <p:nvPr/>
      </p:nvGrpSpPr>
      <p:grpSpPr>
        <a:xfrm>
          <a:off x="0" y="0"/>
          <a:ext cx="0" cy="0"/>
          <a:chOff x="0" y="0"/>
          <a:chExt cx="0" cy="0"/>
        </a:xfrm>
      </p:grpSpPr>
      <p:sp>
        <p:nvSpPr>
          <p:cNvPr id="2227" name="Google Shape;2227;p3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dirty="0"/>
          </a:p>
        </p:txBody>
      </p:sp>
      <p:grpSp>
        <p:nvGrpSpPr>
          <p:cNvPr id="2228" name="Google Shape;2228;p37"/>
          <p:cNvGrpSpPr/>
          <p:nvPr/>
        </p:nvGrpSpPr>
        <p:grpSpPr>
          <a:xfrm>
            <a:off x="2754209" y="898657"/>
            <a:ext cx="1782756" cy="1850564"/>
            <a:chOff x="2012475" y="393272"/>
            <a:chExt cx="4440240" cy="4609126"/>
          </a:xfrm>
        </p:grpSpPr>
        <p:sp>
          <p:nvSpPr>
            <p:cNvPr id="2229" name="Google Shape;2229;p37"/>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0" name="Google Shape;2230;p37"/>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1" name="Google Shape;2231;p37"/>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2" name="Google Shape;2232;p37"/>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3" name="Google Shape;2233;p37"/>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4" name="Google Shape;2234;p37"/>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5" name="Google Shape;2235;p37"/>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6" name="Google Shape;2236;p37"/>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7" name="Google Shape;2237;p37"/>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8" name="Google Shape;2238;p37"/>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39" name="Google Shape;2239;p37"/>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0" name="Google Shape;2240;p37"/>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1" name="Google Shape;2241;p37"/>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2" name="Google Shape;2242;p37"/>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3" name="Google Shape;2243;p37"/>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4" name="Google Shape;2244;p37"/>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5" name="Google Shape;2245;p37"/>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6" name="Google Shape;2246;p37"/>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7" name="Google Shape;2247;p37"/>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8" name="Google Shape;2248;p37"/>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49" name="Google Shape;2249;p37"/>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0" name="Google Shape;2250;p37"/>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1" name="Google Shape;2251;p37"/>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2" name="Google Shape;2252;p37"/>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3" name="Google Shape;2253;p37"/>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4" name="Google Shape;2254;p37"/>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5" name="Google Shape;2255;p37"/>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6" name="Google Shape;2256;p37"/>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7" name="Google Shape;2257;p37"/>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8" name="Google Shape;2258;p37"/>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9" name="Google Shape;2259;p37"/>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0" name="Google Shape;2260;p37"/>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1" name="Google Shape;2261;p37"/>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2" name="Google Shape;2262;p37"/>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3" name="Google Shape;2263;p37"/>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4" name="Google Shape;2264;p37"/>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5" name="Google Shape;2265;p37"/>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6" name="Google Shape;2266;p37"/>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7" name="Google Shape;2267;p37"/>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8" name="Google Shape;2268;p37"/>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9" name="Google Shape;2269;p37"/>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0" name="Google Shape;2270;p37"/>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1" name="Google Shape;2271;p37"/>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2" name="Google Shape;2272;p37"/>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3" name="Google Shape;2273;p37"/>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4" name="Google Shape;2274;p37"/>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5" name="Google Shape;2275;p37"/>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6" name="Google Shape;2276;p37"/>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7" name="Google Shape;2277;p37"/>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8" name="Google Shape;2278;p37"/>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79" name="Google Shape;2279;p37"/>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0" name="Google Shape;2280;p37"/>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1" name="Google Shape;2281;p37"/>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2" name="Google Shape;2282;p37"/>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3" name="Google Shape;2283;p37"/>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4" name="Google Shape;2284;p37"/>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5" name="Google Shape;2285;p37"/>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6" name="Google Shape;2286;p37"/>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7" name="Google Shape;2287;p37"/>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8" name="Google Shape;2288;p37"/>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9" name="Google Shape;2289;p37"/>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0" name="Google Shape;2290;p37"/>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1" name="Google Shape;2291;p37"/>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2" name="Google Shape;2292;p37"/>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3" name="Google Shape;2293;p37"/>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4" name="Google Shape;2294;p37"/>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5" name="Google Shape;2295;p37"/>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6" name="Google Shape;2296;p37"/>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7" name="Google Shape;2297;p37"/>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8" name="Google Shape;2298;p37"/>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99" name="Google Shape;2299;p37"/>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0" name="Google Shape;2300;p37"/>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1" name="Google Shape;2301;p37"/>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2" name="Google Shape;2302;p37"/>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3" name="Google Shape;2303;p37"/>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4" name="Google Shape;2304;p37"/>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5" name="Google Shape;2305;p37"/>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6" name="Google Shape;2306;p37"/>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7" name="Google Shape;2307;p37"/>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8" name="Google Shape;2308;p37"/>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09" name="Google Shape;2309;p37"/>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0" name="Google Shape;2310;p37"/>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1" name="Google Shape;2311;p37"/>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2" name="Google Shape;2312;p37"/>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3" name="Google Shape;2313;p37"/>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4" name="Google Shape;2314;p37"/>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5" name="Google Shape;2315;p37"/>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6" name="Google Shape;2316;p37"/>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7" name="Google Shape;2317;p37"/>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8" name="Google Shape;2318;p37"/>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19" name="Google Shape;2319;p37"/>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0" name="Google Shape;2320;p37"/>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1" name="Google Shape;2321;p37"/>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322" name="Google Shape;2322;p37"/>
          <p:cNvGrpSpPr/>
          <p:nvPr/>
        </p:nvGrpSpPr>
        <p:grpSpPr>
          <a:xfrm>
            <a:off x="5040122" y="-13606"/>
            <a:ext cx="1641691" cy="1754492"/>
            <a:chOff x="1926580" y="602477"/>
            <a:chExt cx="4456273" cy="4762466"/>
          </a:xfrm>
        </p:grpSpPr>
        <p:sp>
          <p:nvSpPr>
            <p:cNvPr id="2323" name="Google Shape;2323;p3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4" name="Google Shape;2324;p3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5" name="Google Shape;2325;p3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6" name="Google Shape;2326;p3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7" name="Google Shape;2327;p3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8" name="Google Shape;2328;p3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29" name="Google Shape;2329;p3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0" name="Google Shape;2330;p3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1" name="Google Shape;2331;p3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2" name="Google Shape;2332;p3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3" name="Google Shape;2333;p3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4" name="Google Shape;2334;p3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5" name="Google Shape;2335;p3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6" name="Google Shape;2336;p3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7" name="Google Shape;2337;p3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8" name="Google Shape;2338;p3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9" name="Google Shape;2339;p3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0" name="Google Shape;2340;p3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1" name="Google Shape;2341;p3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2" name="Google Shape;2342;p3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3" name="Google Shape;2343;p3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4" name="Google Shape;2344;p3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5" name="Google Shape;2345;p3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6" name="Google Shape;2346;p3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7" name="Google Shape;2347;p3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8" name="Google Shape;2348;p3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9" name="Google Shape;2349;p3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0" name="Google Shape;2350;p3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1" name="Google Shape;2351;p3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2" name="Google Shape;2352;p3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3" name="Google Shape;2353;p3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4" name="Google Shape;2354;p3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5" name="Google Shape;2355;p3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6" name="Google Shape;2356;p3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7" name="Google Shape;2357;p3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8" name="Google Shape;2358;p3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59" name="Google Shape;2359;p3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0" name="Google Shape;2360;p3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1" name="Google Shape;2361;p3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2" name="Google Shape;2362;p3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3" name="Google Shape;2363;p3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4" name="Google Shape;2364;p3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5" name="Google Shape;2365;p3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6" name="Google Shape;2366;p3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7" name="Google Shape;2367;p3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8" name="Google Shape;2368;p3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69" name="Google Shape;2369;p3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0" name="Google Shape;2370;p3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1" name="Google Shape;2371;p3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2" name="Google Shape;2372;p3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3" name="Google Shape;2373;p3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4" name="Google Shape;2374;p3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5" name="Google Shape;2375;p3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6" name="Google Shape;2376;p3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7" name="Google Shape;2377;p3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8" name="Google Shape;2378;p3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79" name="Google Shape;2379;p3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0" name="Google Shape;2380;p3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1" name="Google Shape;2381;p3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2" name="Google Shape;2382;p3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3" name="Google Shape;2383;p3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4" name="Google Shape;2384;p3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5" name="Google Shape;2385;p3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6" name="Google Shape;2386;p3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7" name="Google Shape;2387;p3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8" name="Google Shape;2388;p3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89" name="Google Shape;2389;p3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0" name="Google Shape;2390;p3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1" name="Google Shape;2391;p3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2" name="Google Shape;2392;p3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3" name="Google Shape;2393;p3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4" name="Google Shape;2394;p3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5" name="Google Shape;2395;p3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6" name="Google Shape;2396;p3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7" name="Google Shape;2397;p3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8" name="Google Shape;2398;p3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99" name="Google Shape;2399;p3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0" name="Google Shape;2400;p3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1" name="Google Shape;2401;p3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2" name="Google Shape;2402;p3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3" name="Google Shape;2403;p3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4" name="Google Shape;2404;p3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5" name="Google Shape;2405;p3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6" name="Google Shape;2406;p3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7" name="Google Shape;2407;p3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8" name="Google Shape;2408;p3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09" name="Google Shape;2409;p3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0" name="Google Shape;2410;p3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1" name="Google Shape;2411;p3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2" name="Google Shape;2412;p3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3" name="Google Shape;2413;p3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4" name="Google Shape;2414;p3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5" name="Google Shape;2415;p3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6" name="Google Shape;2416;p3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7" name="Google Shape;2417;p3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8" name="Google Shape;2418;p3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19" name="Google Shape;2419;p3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0" name="Google Shape;2420;p3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1" name="Google Shape;2421;p3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2" name="Google Shape;2422;p3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3" name="Google Shape;2423;p3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4" name="Google Shape;2424;p3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5" name="Google Shape;2425;p3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6" name="Google Shape;2426;p3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7" name="Google Shape;2427;p3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8" name="Google Shape;2428;p3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29" name="Google Shape;2429;p3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0" name="Google Shape;2430;p3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1" name="Google Shape;2431;p3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2" name="Google Shape;2432;p3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3" name="Google Shape;2433;p3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4" name="Google Shape;2434;p3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5" name="Google Shape;2435;p3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6" name="Google Shape;2436;p3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7" name="Google Shape;2437;p3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8" name="Google Shape;2438;p3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39" name="Google Shape;2439;p3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0" name="Google Shape;2440;p3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1" name="Google Shape;2441;p3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2" name="Google Shape;2442;p3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3" name="Google Shape;2443;p3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4" name="Google Shape;2444;p3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5" name="Google Shape;2445;p3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6" name="Google Shape;2446;p3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7" name="Google Shape;2447;p3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8" name="Google Shape;2448;p3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49" name="Google Shape;2449;p3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0" name="Google Shape;2450;p3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1" name="Google Shape;2451;p3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2" name="Google Shape;2452;p3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3" name="Google Shape;2453;p3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4" name="Google Shape;2454;p3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5" name="Google Shape;2455;p3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6" name="Google Shape;2456;p3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7" name="Google Shape;2457;p3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8" name="Google Shape;2458;p3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59" name="Google Shape;2459;p3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0" name="Google Shape;2460;p3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1" name="Google Shape;2461;p3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2" name="Google Shape;2462;p3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3" name="Google Shape;2463;p3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4" name="Google Shape;2464;p3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5" name="Google Shape;2465;p3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6" name="Google Shape;2466;p3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7" name="Google Shape;2467;p3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68" name="Google Shape;2468;p3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469" name="Google Shape;2469;p37"/>
            <p:cNvGrpSpPr/>
            <p:nvPr/>
          </p:nvGrpSpPr>
          <p:grpSpPr>
            <a:xfrm>
              <a:off x="4146745" y="1006881"/>
              <a:ext cx="330894" cy="250785"/>
              <a:chOff x="6621095" y="1452181"/>
              <a:chExt cx="330894" cy="250785"/>
            </a:xfrm>
          </p:grpSpPr>
          <p:sp>
            <p:nvSpPr>
              <p:cNvPr id="2470" name="Google Shape;2470;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1" name="Google Shape;2471;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2" name="Google Shape;2472;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3" name="Google Shape;2473;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4" name="Google Shape;2474;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475" name="Google Shape;2475;p3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76" name="Google Shape;2476;p3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477" name="Google Shape;2477;p37"/>
          <p:cNvGrpSpPr/>
          <p:nvPr/>
        </p:nvGrpSpPr>
        <p:grpSpPr>
          <a:xfrm>
            <a:off x="7020695" y="311246"/>
            <a:ext cx="1782593" cy="1812070"/>
            <a:chOff x="2011725" y="44285"/>
            <a:chExt cx="4684870" cy="4762340"/>
          </a:xfrm>
        </p:grpSpPr>
        <p:grpSp>
          <p:nvGrpSpPr>
            <p:cNvPr id="2478" name="Google Shape;2478;p37"/>
            <p:cNvGrpSpPr/>
            <p:nvPr/>
          </p:nvGrpSpPr>
          <p:grpSpPr>
            <a:xfrm>
              <a:off x="2119596" y="326448"/>
              <a:ext cx="3544299" cy="3707706"/>
              <a:chOff x="3860721" y="1330073"/>
              <a:chExt cx="3544299" cy="3707706"/>
            </a:xfrm>
          </p:grpSpPr>
          <p:sp>
            <p:nvSpPr>
              <p:cNvPr id="2479" name="Google Shape;2479;p37"/>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0" name="Google Shape;2480;p37"/>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1" name="Google Shape;2481;p37"/>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2" name="Google Shape;2482;p37"/>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3" name="Google Shape;2483;p37"/>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4" name="Google Shape;2484;p37"/>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5" name="Google Shape;2485;p37"/>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6" name="Google Shape;2486;p37"/>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7" name="Google Shape;2487;p37"/>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8" name="Google Shape;2488;p37"/>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89" name="Google Shape;2489;p37"/>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0" name="Google Shape;2490;p37"/>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1" name="Google Shape;2491;p37"/>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2" name="Google Shape;2492;p37"/>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3" name="Google Shape;2493;p37"/>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4" name="Google Shape;2494;p37"/>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5" name="Google Shape;2495;p37"/>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6" name="Google Shape;2496;p37"/>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7" name="Google Shape;2497;p37"/>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8" name="Google Shape;2498;p37"/>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99" name="Google Shape;2499;p37"/>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0" name="Google Shape;2500;p37"/>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1" name="Google Shape;2501;p37"/>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2" name="Google Shape;2502;p37"/>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3" name="Google Shape;2503;p37"/>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4" name="Google Shape;2504;p37"/>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5" name="Google Shape;2505;p37"/>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6" name="Google Shape;2506;p37"/>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7" name="Google Shape;2507;p37"/>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8" name="Google Shape;2508;p37"/>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09" name="Google Shape;2509;p37"/>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0" name="Google Shape;2510;p37"/>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1" name="Google Shape;2511;p37"/>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2" name="Google Shape;2512;p37"/>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3" name="Google Shape;2513;p37"/>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4" name="Google Shape;2514;p37"/>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5" name="Google Shape;2515;p37"/>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6" name="Google Shape;2516;p37"/>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7" name="Google Shape;2517;p37"/>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8" name="Google Shape;2518;p37"/>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19" name="Google Shape;2519;p37"/>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0" name="Google Shape;2520;p37"/>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1" name="Google Shape;2521;p37"/>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2" name="Google Shape;2522;p37"/>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3" name="Google Shape;2523;p37"/>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4" name="Google Shape;2524;p37"/>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5" name="Google Shape;2525;p37"/>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6" name="Google Shape;2526;p37"/>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7" name="Google Shape;2527;p37"/>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8" name="Google Shape;2528;p37"/>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29" name="Google Shape;2529;p37"/>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0" name="Google Shape;2530;p37"/>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1" name="Google Shape;2531;p37"/>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2" name="Google Shape;2532;p37"/>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3" name="Google Shape;2533;p37"/>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4" name="Google Shape;2534;p37"/>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5" name="Google Shape;2535;p37"/>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6" name="Google Shape;2536;p37"/>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7" name="Google Shape;2537;p37"/>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8" name="Google Shape;2538;p37"/>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39" name="Google Shape;2539;p37"/>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0" name="Google Shape;2540;p37"/>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1" name="Google Shape;2541;p37"/>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2" name="Google Shape;2542;p37"/>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3" name="Google Shape;2543;p37"/>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4" name="Google Shape;2544;p37"/>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5" name="Google Shape;2545;p37"/>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6" name="Google Shape;2546;p37"/>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7" name="Google Shape;2547;p37"/>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8" name="Google Shape;2548;p37"/>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49" name="Google Shape;2549;p37"/>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0" name="Google Shape;2550;p37"/>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1" name="Google Shape;2551;p37"/>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2" name="Google Shape;2552;p37"/>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3" name="Google Shape;2553;p37"/>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4" name="Google Shape;2554;p37"/>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5" name="Google Shape;2555;p37"/>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6" name="Google Shape;2556;p37"/>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7" name="Google Shape;2557;p37"/>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8" name="Google Shape;2558;p37"/>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59" name="Google Shape;2559;p37"/>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0" name="Google Shape;2560;p37"/>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1" name="Google Shape;2561;p37"/>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2" name="Google Shape;2562;p37"/>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3" name="Google Shape;2563;p37"/>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4" name="Google Shape;2564;p37"/>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5" name="Google Shape;2565;p37"/>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6" name="Google Shape;2566;p37"/>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7" name="Google Shape;2567;p37"/>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8" name="Google Shape;2568;p37"/>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69" name="Google Shape;2569;p37"/>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0" name="Google Shape;2570;p37"/>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1" name="Google Shape;2571;p37"/>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2" name="Google Shape;2572;p37"/>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3" name="Google Shape;2573;p37"/>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4" name="Google Shape;2574;p37"/>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5" name="Google Shape;2575;p37"/>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6" name="Google Shape;2576;p37"/>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7" name="Google Shape;2577;p37"/>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8" name="Google Shape;2578;p37"/>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79" name="Google Shape;2579;p37"/>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0" name="Google Shape;2580;p37"/>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1" name="Google Shape;2581;p37"/>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2" name="Google Shape;2582;p37"/>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3" name="Google Shape;2583;p37"/>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4" name="Google Shape;2584;p37"/>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5" name="Google Shape;2585;p37"/>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586" name="Google Shape;2586;p37"/>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7" name="Google Shape;2587;p37"/>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8" name="Google Shape;2588;p37"/>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89" name="Google Shape;2589;p37"/>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0" name="Google Shape;2590;p37"/>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1" name="Google Shape;2591;p37"/>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2" name="Google Shape;2592;p37"/>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3" name="Google Shape;2593;p37"/>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4" name="Google Shape;2594;p37"/>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5" name="Google Shape;2595;p37"/>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6" name="Google Shape;2596;p37"/>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7" name="Google Shape;2597;p37"/>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8" name="Google Shape;2598;p37"/>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99" name="Google Shape;2599;p37"/>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0" name="Google Shape;2600;p37"/>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1" name="Google Shape;2601;p37"/>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2" name="Google Shape;2602;p37"/>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3" name="Google Shape;2603;p3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4" name="Google Shape;2604;p3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5" name="Google Shape;2605;p37"/>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6" name="Google Shape;2606;p37"/>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7" name="Google Shape;2607;p3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8" name="Google Shape;2608;p3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09" name="Google Shape;2609;p37"/>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0" name="Google Shape;2610;p37"/>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1" name="Google Shape;2611;p37"/>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2" name="Google Shape;2612;p3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3" name="Google Shape;2613;p3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4" name="Google Shape;2614;p37"/>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5" name="Google Shape;2615;p37"/>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6" name="Google Shape;2616;p37"/>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7" name="Google Shape;2617;p37"/>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8" name="Google Shape;2618;p37"/>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19" name="Google Shape;2619;p37"/>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0" name="Google Shape;2620;p37"/>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1" name="Google Shape;2621;p37"/>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2" name="Google Shape;2622;p37"/>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3" name="Google Shape;2623;p37"/>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4" name="Google Shape;2624;p37"/>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5" name="Google Shape;2625;p37"/>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6" name="Google Shape;2626;p37"/>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7" name="Google Shape;2627;p37"/>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8" name="Google Shape;2628;p37"/>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29" name="Google Shape;2629;p37"/>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0" name="Google Shape;2630;p37"/>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1" name="Google Shape;2631;p37"/>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2" name="Google Shape;2632;p37"/>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3" name="Google Shape;2633;p37"/>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4" name="Google Shape;2634;p37"/>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5" name="Google Shape;2635;p37"/>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6" name="Google Shape;2636;p37"/>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7" name="Google Shape;2637;p37"/>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8" name="Google Shape;2638;p37"/>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9" name="Google Shape;2639;p37"/>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0" name="Google Shape;2640;p37"/>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1" name="Google Shape;2641;p37"/>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2" name="Google Shape;2642;p37"/>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3" name="Google Shape;2643;p37"/>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4" name="Google Shape;2644;p37"/>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5" name="Google Shape;2645;p37"/>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6" name="Google Shape;2646;p37"/>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7" name="Google Shape;2647;p37"/>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8" name="Google Shape;2648;p37"/>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49" name="Google Shape;2649;p37"/>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0" name="Google Shape;2650;p37"/>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1" name="Google Shape;2651;p37"/>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2" name="Google Shape;2652;p37"/>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3" name="Google Shape;2653;p37"/>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4" name="Google Shape;2654;p37"/>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5" name="Google Shape;2655;p37"/>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6" name="Google Shape;2656;p37"/>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7" name="Google Shape;2657;p37"/>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8" name="Google Shape;2658;p37"/>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59" name="Google Shape;2659;p37"/>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0" name="Google Shape;2660;p37"/>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1" name="Google Shape;2661;p37"/>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2" name="Google Shape;2662;p37"/>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3" name="Google Shape;2663;p37"/>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4" name="Google Shape;2664;p37"/>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5" name="Google Shape;2665;p37"/>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6" name="Google Shape;2666;p37"/>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7" name="Google Shape;2667;p37"/>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8" name="Google Shape;2668;p37"/>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69" name="Google Shape;2669;p37"/>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0" name="Google Shape;2670;p37"/>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1" name="Google Shape;2671;p37"/>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2" name="Google Shape;2672;p37"/>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3" name="Google Shape;2673;p37"/>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4" name="Google Shape;2674;p37"/>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5" name="Google Shape;2675;p37"/>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6" name="Google Shape;2676;p37"/>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7" name="Google Shape;2677;p37"/>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8" name="Google Shape;2678;p37"/>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79" name="Google Shape;2679;p37"/>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0" name="Google Shape;2680;p37"/>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1" name="Google Shape;2681;p37"/>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2" name="Google Shape;2682;p37"/>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3" name="Google Shape;2683;p37"/>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4" name="Google Shape;2684;p37"/>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5" name="Google Shape;2685;p37"/>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6" name="Google Shape;2686;p37"/>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7" name="Google Shape;2687;p37"/>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8" name="Google Shape;2688;p37"/>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89" name="Google Shape;2689;p37"/>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0" name="Google Shape;2690;p37"/>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1" name="Google Shape;2691;p37"/>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2" name="Google Shape;2692;p37"/>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3" name="Google Shape;2693;p37"/>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4" name="Google Shape;2694;p37"/>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5" name="Google Shape;2695;p37"/>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6" name="Google Shape;2696;p37"/>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7" name="Google Shape;2697;p37"/>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8" name="Google Shape;2698;p37"/>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99" name="Google Shape;2699;p37"/>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0" name="Google Shape;2700;p37"/>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1" name="Google Shape;2701;p37"/>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2" name="Google Shape;2702;p37"/>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3" name="Google Shape;2703;p37"/>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4" name="Google Shape;2704;p37"/>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5" name="Google Shape;2705;p37"/>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6" name="Google Shape;2706;p37"/>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7" name="Google Shape;2707;p37"/>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8" name="Google Shape;2708;p37"/>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09" name="Google Shape;2709;p3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0" name="Google Shape;2710;p37"/>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1" name="Google Shape;2711;p37"/>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2" name="Google Shape;2712;p37"/>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3" name="Google Shape;2713;p3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4" name="Google Shape;2714;p37"/>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5" name="Google Shape;2715;p37"/>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6" name="Google Shape;2716;p37"/>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7" name="Google Shape;2717;p37"/>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8" name="Google Shape;2718;p37"/>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19" name="Google Shape;2719;p37"/>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0" name="Google Shape;2720;p37"/>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1" name="Google Shape;2721;p37"/>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2" name="Google Shape;2722;p37"/>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3" name="Google Shape;2723;p37"/>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4" name="Google Shape;2724;p37"/>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5" name="Google Shape;2725;p37"/>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6" name="Google Shape;2726;p37"/>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727" name="Google Shape;2727;p37"/>
            <p:cNvGrpSpPr/>
            <p:nvPr/>
          </p:nvGrpSpPr>
          <p:grpSpPr>
            <a:xfrm>
              <a:off x="3871486" y="368362"/>
              <a:ext cx="330894" cy="250785"/>
              <a:chOff x="6621095" y="1452181"/>
              <a:chExt cx="330894" cy="250785"/>
            </a:xfrm>
          </p:grpSpPr>
          <p:sp>
            <p:nvSpPr>
              <p:cNvPr id="2728" name="Google Shape;2728;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29" name="Google Shape;2729;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0" name="Google Shape;2730;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1" name="Google Shape;2731;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2" name="Google Shape;2732;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733" name="Google Shape;2733;p37"/>
            <p:cNvGrpSpPr/>
            <p:nvPr/>
          </p:nvGrpSpPr>
          <p:grpSpPr>
            <a:xfrm>
              <a:off x="4704106" y="852569"/>
              <a:ext cx="330894" cy="250785"/>
              <a:chOff x="6621095" y="1452181"/>
              <a:chExt cx="330894" cy="250785"/>
            </a:xfrm>
          </p:grpSpPr>
          <p:sp>
            <p:nvSpPr>
              <p:cNvPr id="2734" name="Google Shape;2734;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5" name="Google Shape;2735;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6" name="Google Shape;2736;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7" name="Google Shape;2737;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38" name="Google Shape;2738;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739" name="Google Shape;2739;p37"/>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0" name="Google Shape;2740;p37"/>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741" name="Google Shape;2741;p37"/>
            <p:cNvGrpSpPr/>
            <p:nvPr/>
          </p:nvGrpSpPr>
          <p:grpSpPr>
            <a:xfrm flipH="1">
              <a:off x="2446567" y="1414370"/>
              <a:ext cx="298963" cy="226660"/>
              <a:chOff x="6621095" y="1452181"/>
              <a:chExt cx="330894" cy="250785"/>
            </a:xfrm>
          </p:grpSpPr>
          <p:sp>
            <p:nvSpPr>
              <p:cNvPr id="2742" name="Google Shape;2742;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3" name="Google Shape;2743;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4" name="Google Shape;2744;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5" name="Google Shape;2745;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6" name="Google Shape;2746;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747" name="Google Shape;2747;p37"/>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48" name="Google Shape;2748;p37"/>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749" name="Google Shape;2749;p37"/>
          <p:cNvGrpSpPr/>
          <p:nvPr/>
        </p:nvGrpSpPr>
        <p:grpSpPr>
          <a:xfrm>
            <a:off x="3473705" y="3258035"/>
            <a:ext cx="1407493" cy="1561147"/>
            <a:chOff x="2152750" y="190500"/>
            <a:chExt cx="4293756" cy="4762499"/>
          </a:xfrm>
        </p:grpSpPr>
        <p:sp>
          <p:nvSpPr>
            <p:cNvPr id="2750" name="Google Shape;2750;p37"/>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1" name="Google Shape;2751;p37"/>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2" name="Google Shape;2752;p37"/>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3" name="Google Shape;2753;p37"/>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4" name="Google Shape;2754;p37"/>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5" name="Google Shape;2755;p37"/>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6" name="Google Shape;2756;p37"/>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7" name="Google Shape;2757;p37"/>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8" name="Google Shape;2758;p37"/>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59" name="Google Shape;2759;p37"/>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0" name="Google Shape;2760;p37"/>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1" name="Google Shape;2761;p37"/>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2" name="Google Shape;2762;p37"/>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3" name="Google Shape;2763;p37"/>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4" name="Google Shape;2764;p37"/>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5" name="Google Shape;2765;p37"/>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6" name="Google Shape;2766;p37"/>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7" name="Google Shape;2767;p37"/>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8" name="Google Shape;2768;p37"/>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69" name="Google Shape;2769;p37"/>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0" name="Google Shape;2770;p37"/>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1" name="Google Shape;2771;p37"/>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2" name="Google Shape;2772;p37"/>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3" name="Google Shape;2773;p37"/>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4" name="Google Shape;2774;p37"/>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5" name="Google Shape;2775;p37"/>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6" name="Google Shape;2776;p37"/>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7" name="Google Shape;2777;p37"/>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8" name="Google Shape;2778;p37"/>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79" name="Google Shape;2779;p37"/>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0" name="Google Shape;2780;p37"/>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1" name="Google Shape;2781;p37"/>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2" name="Google Shape;2782;p37"/>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3" name="Google Shape;2783;p37"/>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4" name="Google Shape;2784;p37"/>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5" name="Google Shape;2785;p37"/>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6" name="Google Shape;2786;p37"/>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7" name="Google Shape;2787;p37"/>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8" name="Google Shape;2788;p37"/>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89" name="Google Shape;2789;p37"/>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0" name="Google Shape;2790;p37"/>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1" name="Google Shape;2791;p37"/>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2" name="Google Shape;2792;p37"/>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3" name="Google Shape;2793;p37"/>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4" name="Google Shape;2794;p37"/>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5" name="Google Shape;2795;p37"/>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6" name="Google Shape;2796;p37"/>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7" name="Google Shape;2797;p37"/>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8" name="Google Shape;2798;p37"/>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99" name="Google Shape;2799;p37"/>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0" name="Google Shape;2800;p37"/>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1" name="Google Shape;2801;p37"/>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2" name="Google Shape;2802;p37"/>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3" name="Google Shape;2803;p37"/>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4" name="Google Shape;2804;p37"/>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5" name="Google Shape;2805;p37"/>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6" name="Google Shape;2806;p37"/>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7" name="Google Shape;2807;p37"/>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8" name="Google Shape;2808;p37"/>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09" name="Google Shape;2809;p37"/>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0" name="Google Shape;2810;p37"/>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1" name="Google Shape;2811;p37"/>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2" name="Google Shape;2812;p37"/>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3" name="Google Shape;2813;p37"/>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4" name="Google Shape;2814;p37"/>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5" name="Google Shape;2815;p37"/>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6" name="Google Shape;2816;p37"/>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7" name="Google Shape;2817;p37"/>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8" name="Google Shape;2818;p37"/>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19" name="Google Shape;2819;p37"/>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0" name="Google Shape;2820;p37"/>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1" name="Google Shape;2821;p37"/>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2" name="Google Shape;2822;p37"/>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3" name="Google Shape;2823;p37"/>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824" name="Google Shape;2824;p37"/>
            <p:cNvGrpSpPr/>
            <p:nvPr/>
          </p:nvGrpSpPr>
          <p:grpSpPr>
            <a:xfrm>
              <a:off x="3923682" y="3244965"/>
              <a:ext cx="195764" cy="131404"/>
              <a:chOff x="5733332" y="4102215"/>
              <a:chExt cx="195764" cy="131404"/>
            </a:xfrm>
          </p:grpSpPr>
          <p:sp>
            <p:nvSpPr>
              <p:cNvPr id="2825" name="Google Shape;2825;p37"/>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6" name="Google Shape;2826;p37"/>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7" name="Google Shape;2827;p37"/>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8" name="Google Shape;2828;p37"/>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29" name="Google Shape;2829;p37"/>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0" name="Google Shape;2830;p37"/>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1" name="Google Shape;2831;p37"/>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2" name="Google Shape;2832;p37"/>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3" name="Google Shape;2833;p37"/>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834" name="Google Shape;2834;p37"/>
            <p:cNvGrpSpPr/>
            <p:nvPr/>
          </p:nvGrpSpPr>
          <p:grpSpPr>
            <a:xfrm flipH="1">
              <a:off x="3829267" y="2465054"/>
              <a:ext cx="683694" cy="518573"/>
              <a:chOff x="6621095" y="1452181"/>
              <a:chExt cx="330894" cy="250785"/>
            </a:xfrm>
          </p:grpSpPr>
          <p:sp>
            <p:nvSpPr>
              <p:cNvPr id="2835" name="Google Shape;2835;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6" name="Google Shape;2836;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7" name="Google Shape;2837;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8" name="Google Shape;2838;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39" name="Google Shape;2839;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840" name="Google Shape;2840;p37"/>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1" name="Google Shape;2841;p37"/>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2" name="Google Shape;2842;p37"/>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3" name="Google Shape;2843;p37"/>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4" name="Google Shape;2844;p37"/>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5" name="Google Shape;2845;p37"/>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6" name="Google Shape;2846;p37"/>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7" name="Google Shape;2847;p37"/>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8" name="Google Shape;2848;p37"/>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49" name="Google Shape;2849;p37"/>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0" name="Google Shape;2850;p37"/>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1" name="Google Shape;2851;p37"/>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2" name="Google Shape;2852;p37"/>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3" name="Google Shape;2853;p37"/>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4" name="Google Shape;2854;p37"/>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5" name="Google Shape;2855;p37"/>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6" name="Google Shape;2856;p37"/>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57" name="Google Shape;2857;p37"/>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858" name="Google Shape;2858;p37"/>
          <p:cNvGrpSpPr/>
          <p:nvPr/>
        </p:nvGrpSpPr>
        <p:grpSpPr>
          <a:xfrm>
            <a:off x="5429705" y="1608209"/>
            <a:ext cx="1641530" cy="1833054"/>
            <a:chOff x="2152775" y="305709"/>
            <a:chExt cx="4264823" cy="4762415"/>
          </a:xfrm>
        </p:grpSpPr>
        <p:grpSp>
          <p:nvGrpSpPr>
            <p:cNvPr id="2859" name="Google Shape;2859;p37"/>
            <p:cNvGrpSpPr/>
            <p:nvPr/>
          </p:nvGrpSpPr>
          <p:grpSpPr>
            <a:xfrm>
              <a:off x="2593845" y="3487641"/>
              <a:ext cx="936028" cy="696373"/>
              <a:chOff x="4403470" y="4229766"/>
              <a:chExt cx="936028" cy="696373"/>
            </a:xfrm>
          </p:grpSpPr>
          <p:sp>
            <p:nvSpPr>
              <p:cNvPr id="2860" name="Google Shape;2860;p3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1" name="Google Shape;2861;p3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2" name="Google Shape;2862;p3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3" name="Google Shape;2863;p3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4" name="Google Shape;2864;p3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5" name="Google Shape;2865;p3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6" name="Google Shape;2866;p3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7" name="Google Shape;2867;p3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8" name="Google Shape;2868;p3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69" name="Google Shape;2869;p3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0" name="Google Shape;2870;p3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1" name="Google Shape;2871;p3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2" name="Google Shape;2872;p3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3" name="Google Shape;2873;p3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4" name="Google Shape;2874;p3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5" name="Google Shape;2875;p3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6" name="Google Shape;2876;p3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877" name="Google Shape;2877;p37"/>
            <p:cNvGrpSpPr/>
            <p:nvPr/>
          </p:nvGrpSpPr>
          <p:grpSpPr>
            <a:xfrm>
              <a:off x="2682040" y="3351243"/>
              <a:ext cx="883852" cy="621125"/>
              <a:chOff x="4491665" y="4093368"/>
              <a:chExt cx="883852" cy="621125"/>
            </a:xfrm>
          </p:grpSpPr>
          <p:sp>
            <p:nvSpPr>
              <p:cNvPr id="2878" name="Google Shape;2878;p3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79" name="Google Shape;2879;p3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0" name="Google Shape;2880;p3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1" name="Google Shape;2881;p3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2" name="Google Shape;2882;p3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3" name="Google Shape;2883;p3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4" name="Google Shape;2884;p3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5" name="Google Shape;2885;p3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6" name="Google Shape;2886;p3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7" name="Google Shape;2887;p3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8" name="Google Shape;2888;p3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89" name="Google Shape;2889;p3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0" name="Google Shape;2890;p3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1" name="Google Shape;2891;p3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2" name="Google Shape;2892;p3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3" name="Google Shape;2893;p3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894" name="Google Shape;2894;p37"/>
            <p:cNvGrpSpPr/>
            <p:nvPr/>
          </p:nvGrpSpPr>
          <p:grpSpPr>
            <a:xfrm>
              <a:off x="2654955" y="3219989"/>
              <a:ext cx="883852" cy="621029"/>
              <a:chOff x="4464580" y="3962114"/>
              <a:chExt cx="883852" cy="621029"/>
            </a:xfrm>
          </p:grpSpPr>
          <p:sp>
            <p:nvSpPr>
              <p:cNvPr id="2895" name="Google Shape;2895;p3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6" name="Google Shape;2896;p3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7" name="Google Shape;2897;p3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8" name="Google Shape;2898;p3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99" name="Google Shape;2899;p3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0" name="Google Shape;2900;p3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1" name="Google Shape;2901;p3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2" name="Google Shape;2902;p3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3" name="Google Shape;2903;p3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4" name="Google Shape;2904;p3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5" name="Google Shape;2905;p3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6" name="Google Shape;2906;p3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7" name="Google Shape;2907;p3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8" name="Google Shape;2908;p3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09" name="Google Shape;2909;p3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0" name="Google Shape;2910;p3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11" name="Google Shape;2911;p37"/>
            <p:cNvGrpSpPr/>
            <p:nvPr/>
          </p:nvGrpSpPr>
          <p:grpSpPr>
            <a:xfrm>
              <a:off x="2692590" y="3093401"/>
              <a:ext cx="883852" cy="621030"/>
              <a:chOff x="4502215" y="3835526"/>
              <a:chExt cx="883852" cy="621030"/>
            </a:xfrm>
          </p:grpSpPr>
          <p:sp>
            <p:nvSpPr>
              <p:cNvPr id="2912" name="Google Shape;2912;p3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3" name="Google Shape;2913;p3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4" name="Google Shape;2914;p3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5" name="Google Shape;2915;p3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6" name="Google Shape;2916;p3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7" name="Google Shape;2917;p3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8" name="Google Shape;2918;p3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19" name="Google Shape;2919;p3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0" name="Google Shape;2920;p3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1" name="Google Shape;2921;p3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2" name="Google Shape;2922;p3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3" name="Google Shape;2923;p3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4" name="Google Shape;2924;p3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5" name="Google Shape;2925;p3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6" name="Google Shape;2926;p3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27" name="Google Shape;2927;p3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28" name="Google Shape;2928;p37"/>
            <p:cNvGrpSpPr/>
            <p:nvPr/>
          </p:nvGrpSpPr>
          <p:grpSpPr>
            <a:xfrm>
              <a:off x="2665504" y="2962052"/>
              <a:ext cx="883852" cy="621125"/>
              <a:chOff x="4475129" y="3704177"/>
              <a:chExt cx="883852" cy="621125"/>
            </a:xfrm>
          </p:grpSpPr>
          <p:sp>
            <p:nvSpPr>
              <p:cNvPr id="2929" name="Google Shape;2929;p3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0" name="Google Shape;2930;p3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1" name="Google Shape;2931;p3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2" name="Google Shape;2932;p3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3" name="Google Shape;2933;p3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4" name="Google Shape;2934;p3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5" name="Google Shape;2935;p3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6" name="Google Shape;2936;p3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7" name="Google Shape;2937;p3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8" name="Google Shape;2938;p3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9" name="Google Shape;2939;p3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0" name="Google Shape;2940;p3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1" name="Google Shape;2941;p3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2" name="Google Shape;2942;p3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3" name="Google Shape;2943;p3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4" name="Google Shape;2944;p3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45" name="Google Shape;2945;p37"/>
            <p:cNvGrpSpPr/>
            <p:nvPr/>
          </p:nvGrpSpPr>
          <p:grpSpPr>
            <a:xfrm>
              <a:off x="2665504" y="2818605"/>
              <a:ext cx="883852" cy="621125"/>
              <a:chOff x="4475129" y="3560730"/>
              <a:chExt cx="883852" cy="621125"/>
            </a:xfrm>
          </p:grpSpPr>
          <p:sp>
            <p:nvSpPr>
              <p:cNvPr id="2946" name="Google Shape;2946;p3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7" name="Google Shape;2947;p3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8" name="Google Shape;2948;p3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49" name="Google Shape;2949;p3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0" name="Google Shape;2950;p3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1" name="Google Shape;2951;p3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2" name="Google Shape;2952;p3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3" name="Google Shape;2953;p3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4" name="Google Shape;2954;p3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5" name="Google Shape;2955;p3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6" name="Google Shape;2956;p3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7" name="Google Shape;2957;p3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8" name="Google Shape;2958;p3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9" name="Google Shape;2959;p3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0" name="Google Shape;2960;p3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1" name="Google Shape;2961;p3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62" name="Google Shape;2962;p37"/>
            <p:cNvGrpSpPr/>
            <p:nvPr/>
          </p:nvGrpSpPr>
          <p:grpSpPr>
            <a:xfrm>
              <a:off x="2694110" y="2656109"/>
              <a:ext cx="883852" cy="621029"/>
              <a:chOff x="4503735" y="3398234"/>
              <a:chExt cx="883852" cy="621029"/>
            </a:xfrm>
          </p:grpSpPr>
          <p:sp>
            <p:nvSpPr>
              <p:cNvPr id="2963" name="Google Shape;2963;p3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4" name="Google Shape;2964;p3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5" name="Google Shape;2965;p3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6" name="Google Shape;2966;p3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7" name="Google Shape;2967;p3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8" name="Google Shape;2968;p3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9" name="Google Shape;2969;p3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0" name="Google Shape;2970;p3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1" name="Google Shape;2971;p3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2" name="Google Shape;2972;p3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3" name="Google Shape;2973;p3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4" name="Google Shape;2974;p3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5" name="Google Shape;2975;p3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6" name="Google Shape;2976;p3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7" name="Google Shape;2977;p3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78" name="Google Shape;2978;p3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979" name="Google Shape;2979;p3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0" name="Google Shape;2980;p3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1" name="Google Shape;2981;p3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2" name="Google Shape;2982;p3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3" name="Google Shape;2983;p3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984" name="Google Shape;2984;p37"/>
            <p:cNvGrpSpPr/>
            <p:nvPr/>
          </p:nvGrpSpPr>
          <p:grpSpPr>
            <a:xfrm>
              <a:off x="3781914" y="3000342"/>
              <a:ext cx="883852" cy="621125"/>
              <a:chOff x="5591539" y="3742467"/>
              <a:chExt cx="883852" cy="621125"/>
            </a:xfrm>
          </p:grpSpPr>
          <p:sp>
            <p:nvSpPr>
              <p:cNvPr id="2985" name="Google Shape;2985;p3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6" name="Google Shape;2986;p3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7" name="Google Shape;2987;p3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8" name="Google Shape;2988;p3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89" name="Google Shape;2989;p3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0" name="Google Shape;2990;p3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1" name="Google Shape;2991;p3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2" name="Google Shape;2992;p3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3" name="Google Shape;2993;p3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4" name="Google Shape;2994;p3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5" name="Google Shape;2995;p3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6" name="Google Shape;2996;p3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7" name="Google Shape;2997;p3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8" name="Google Shape;2998;p3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9" name="Google Shape;2999;p3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0" name="Google Shape;3000;p3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01" name="Google Shape;3001;p37"/>
            <p:cNvGrpSpPr/>
            <p:nvPr/>
          </p:nvGrpSpPr>
          <p:grpSpPr>
            <a:xfrm>
              <a:off x="3781914" y="2856896"/>
              <a:ext cx="883852" cy="621029"/>
              <a:chOff x="5591539" y="3599021"/>
              <a:chExt cx="883852" cy="621029"/>
            </a:xfrm>
          </p:grpSpPr>
          <p:sp>
            <p:nvSpPr>
              <p:cNvPr id="3002" name="Google Shape;3002;p3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3" name="Google Shape;3003;p3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4" name="Google Shape;3004;p3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5" name="Google Shape;3005;p3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6" name="Google Shape;3006;p3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7" name="Google Shape;3007;p3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8" name="Google Shape;3008;p3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9" name="Google Shape;3009;p3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0" name="Google Shape;3010;p3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1" name="Google Shape;3011;p3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2" name="Google Shape;3012;p3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3" name="Google Shape;3013;p3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4" name="Google Shape;3014;p3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5" name="Google Shape;3015;p3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6" name="Google Shape;3016;p3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17" name="Google Shape;3017;p3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18" name="Google Shape;3018;p37"/>
            <p:cNvGrpSpPr/>
            <p:nvPr/>
          </p:nvGrpSpPr>
          <p:grpSpPr>
            <a:xfrm>
              <a:off x="3810520" y="2694304"/>
              <a:ext cx="883852" cy="621125"/>
              <a:chOff x="5620145" y="3436429"/>
              <a:chExt cx="883852" cy="621125"/>
            </a:xfrm>
          </p:grpSpPr>
          <p:sp>
            <p:nvSpPr>
              <p:cNvPr id="3019" name="Google Shape;3019;p3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0" name="Google Shape;3020;p3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1" name="Google Shape;3021;p3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2" name="Google Shape;3022;p3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3" name="Google Shape;3023;p3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4" name="Google Shape;3024;p3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5" name="Google Shape;3025;p3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6" name="Google Shape;3026;p3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7" name="Google Shape;3027;p3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8" name="Google Shape;3028;p3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29" name="Google Shape;3029;p3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0" name="Google Shape;3030;p3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1" name="Google Shape;3031;p3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2" name="Google Shape;3032;p3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3" name="Google Shape;3033;p3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4" name="Google Shape;3034;p3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35" name="Google Shape;3035;p37"/>
            <p:cNvGrpSpPr/>
            <p:nvPr/>
          </p:nvGrpSpPr>
          <p:grpSpPr>
            <a:xfrm>
              <a:off x="3800921" y="2531712"/>
              <a:ext cx="883852" cy="621125"/>
              <a:chOff x="5610546" y="3273837"/>
              <a:chExt cx="883852" cy="621125"/>
            </a:xfrm>
          </p:grpSpPr>
          <p:sp>
            <p:nvSpPr>
              <p:cNvPr id="3036" name="Google Shape;3036;p3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7" name="Google Shape;3037;p3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8" name="Google Shape;3038;p3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39" name="Google Shape;3039;p3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0" name="Google Shape;3040;p3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1" name="Google Shape;3041;p3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2" name="Google Shape;3042;p3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3" name="Google Shape;3043;p3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4" name="Google Shape;3044;p3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5" name="Google Shape;3045;p3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6" name="Google Shape;3046;p3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7" name="Google Shape;3047;p3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8" name="Google Shape;3048;p3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49" name="Google Shape;3049;p3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0" name="Google Shape;3050;p3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1" name="Google Shape;3051;p3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52" name="Google Shape;3052;p37"/>
            <p:cNvGrpSpPr/>
            <p:nvPr/>
          </p:nvGrpSpPr>
          <p:grpSpPr>
            <a:xfrm>
              <a:off x="3829623" y="2378741"/>
              <a:ext cx="883852" cy="621029"/>
              <a:chOff x="5639248" y="3120866"/>
              <a:chExt cx="883852" cy="621029"/>
            </a:xfrm>
          </p:grpSpPr>
          <p:sp>
            <p:nvSpPr>
              <p:cNvPr id="3053" name="Google Shape;3053;p3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4" name="Google Shape;3054;p3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5" name="Google Shape;3055;p3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6" name="Google Shape;3056;p3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7" name="Google Shape;3057;p3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8" name="Google Shape;3058;p3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59" name="Google Shape;3059;p3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0" name="Google Shape;3060;p3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1" name="Google Shape;3061;p3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2" name="Google Shape;3062;p3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3" name="Google Shape;3063;p3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4" name="Google Shape;3064;p3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5" name="Google Shape;3065;p3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6" name="Google Shape;3066;p3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7" name="Google Shape;3067;p3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68" name="Google Shape;3068;p3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69" name="Google Shape;3069;p37"/>
            <p:cNvGrpSpPr/>
            <p:nvPr/>
          </p:nvGrpSpPr>
          <p:grpSpPr>
            <a:xfrm>
              <a:off x="3810520" y="2225674"/>
              <a:ext cx="883852" cy="621125"/>
              <a:chOff x="5620145" y="2967799"/>
              <a:chExt cx="883852" cy="621125"/>
            </a:xfrm>
          </p:grpSpPr>
          <p:sp>
            <p:nvSpPr>
              <p:cNvPr id="3070" name="Google Shape;3070;p3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1" name="Google Shape;3071;p3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2" name="Google Shape;3072;p3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3" name="Google Shape;3073;p3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4" name="Google Shape;3074;p3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5" name="Google Shape;3075;p3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6" name="Google Shape;3076;p3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7" name="Google Shape;3077;p3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8" name="Google Shape;3078;p3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79" name="Google Shape;3079;p3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0" name="Google Shape;3080;p3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1" name="Google Shape;3081;p3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2" name="Google Shape;3082;p3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3" name="Google Shape;3083;p3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4" name="Google Shape;3084;p3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5" name="Google Shape;3085;p3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86" name="Google Shape;3086;p37"/>
            <p:cNvGrpSpPr/>
            <p:nvPr/>
          </p:nvGrpSpPr>
          <p:grpSpPr>
            <a:xfrm>
              <a:off x="3839126" y="2072703"/>
              <a:ext cx="883852" cy="621124"/>
              <a:chOff x="5648751" y="2814828"/>
              <a:chExt cx="883852" cy="621124"/>
            </a:xfrm>
          </p:grpSpPr>
          <p:sp>
            <p:nvSpPr>
              <p:cNvPr id="3087" name="Google Shape;3087;p3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8" name="Google Shape;3088;p3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89" name="Google Shape;3089;p3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0" name="Google Shape;3090;p3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1" name="Google Shape;3091;p3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2" name="Google Shape;3092;p3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3" name="Google Shape;3093;p3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4" name="Google Shape;3094;p3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5" name="Google Shape;3095;p3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6" name="Google Shape;3096;p3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7" name="Google Shape;3097;p3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8" name="Google Shape;3098;p3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99" name="Google Shape;3099;p3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0" name="Google Shape;3100;p3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1" name="Google Shape;3101;p3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2" name="Google Shape;3102;p3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03" name="Google Shape;3103;p37"/>
            <p:cNvGrpSpPr/>
            <p:nvPr/>
          </p:nvGrpSpPr>
          <p:grpSpPr>
            <a:xfrm>
              <a:off x="3799020" y="4220685"/>
              <a:ext cx="883852" cy="621125"/>
              <a:chOff x="5608645" y="4962810"/>
              <a:chExt cx="883852" cy="621125"/>
            </a:xfrm>
          </p:grpSpPr>
          <p:sp>
            <p:nvSpPr>
              <p:cNvPr id="3104" name="Google Shape;3104;p3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5" name="Google Shape;3105;p3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6" name="Google Shape;3106;p3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7" name="Google Shape;3107;p3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8" name="Google Shape;3108;p3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09" name="Google Shape;3109;p3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0" name="Google Shape;3110;p3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1" name="Google Shape;3111;p3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2" name="Google Shape;3112;p3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3" name="Google Shape;3113;p3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4" name="Google Shape;3114;p3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5" name="Google Shape;3115;p3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6" name="Google Shape;3116;p3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7" name="Google Shape;3117;p3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8" name="Google Shape;3118;p3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19" name="Google Shape;3119;p3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20" name="Google Shape;3120;p37"/>
            <p:cNvGrpSpPr/>
            <p:nvPr/>
          </p:nvGrpSpPr>
          <p:grpSpPr>
            <a:xfrm>
              <a:off x="3799020" y="4077239"/>
              <a:ext cx="883852" cy="621125"/>
              <a:chOff x="5608645" y="4819364"/>
              <a:chExt cx="883852" cy="621125"/>
            </a:xfrm>
          </p:grpSpPr>
          <p:sp>
            <p:nvSpPr>
              <p:cNvPr id="3121" name="Google Shape;3121;p3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2" name="Google Shape;3122;p3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3" name="Google Shape;3123;p3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4" name="Google Shape;3124;p3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5" name="Google Shape;3125;p3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6" name="Google Shape;3126;p3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7" name="Google Shape;3127;p3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8" name="Google Shape;3128;p3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29" name="Google Shape;3129;p3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0" name="Google Shape;3130;p3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1" name="Google Shape;3131;p3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2" name="Google Shape;3132;p3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3" name="Google Shape;3133;p3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4" name="Google Shape;3134;p3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5" name="Google Shape;3135;p3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6" name="Google Shape;3136;p3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37" name="Google Shape;3137;p37"/>
            <p:cNvGrpSpPr/>
            <p:nvPr/>
          </p:nvGrpSpPr>
          <p:grpSpPr>
            <a:xfrm>
              <a:off x="3827627" y="3914647"/>
              <a:ext cx="883852" cy="621125"/>
              <a:chOff x="5637252" y="4656772"/>
              <a:chExt cx="883852" cy="621125"/>
            </a:xfrm>
          </p:grpSpPr>
          <p:sp>
            <p:nvSpPr>
              <p:cNvPr id="3138" name="Google Shape;3138;p3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39" name="Google Shape;3139;p3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0" name="Google Shape;3140;p3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1" name="Google Shape;3141;p3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2" name="Google Shape;3142;p3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3" name="Google Shape;3143;p3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4" name="Google Shape;3144;p3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5" name="Google Shape;3145;p3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6" name="Google Shape;3146;p3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7" name="Google Shape;3147;p3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8" name="Google Shape;3148;p3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49" name="Google Shape;3149;p3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0" name="Google Shape;3150;p3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1" name="Google Shape;3151;p3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2" name="Google Shape;3152;p3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3" name="Google Shape;3153;p3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54" name="Google Shape;3154;p37"/>
            <p:cNvGrpSpPr/>
            <p:nvPr/>
          </p:nvGrpSpPr>
          <p:grpSpPr>
            <a:xfrm>
              <a:off x="3818123" y="3752055"/>
              <a:ext cx="883852" cy="621125"/>
              <a:chOff x="5627748" y="4494180"/>
              <a:chExt cx="883852" cy="621125"/>
            </a:xfrm>
          </p:grpSpPr>
          <p:sp>
            <p:nvSpPr>
              <p:cNvPr id="3155" name="Google Shape;3155;p3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6" name="Google Shape;3156;p3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7" name="Google Shape;3157;p3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8" name="Google Shape;3158;p3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9" name="Google Shape;3159;p3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0" name="Google Shape;3160;p3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1" name="Google Shape;3161;p3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2" name="Google Shape;3162;p3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3" name="Google Shape;3163;p3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4" name="Google Shape;3164;p3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5" name="Google Shape;3165;p3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6" name="Google Shape;3166;p3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7" name="Google Shape;3167;p3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8" name="Google Shape;3168;p3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69" name="Google Shape;3169;p3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0" name="Google Shape;3170;p3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71" name="Google Shape;3171;p37"/>
            <p:cNvGrpSpPr/>
            <p:nvPr/>
          </p:nvGrpSpPr>
          <p:grpSpPr>
            <a:xfrm>
              <a:off x="2205711" y="4330032"/>
              <a:ext cx="883852" cy="621125"/>
              <a:chOff x="4015336" y="5072157"/>
              <a:chExt cx="883852" cy="621125"/>
            </a:xfrm>
          </p:grpSpPr>
          <p:sp>
            <p:nvSpPr>
              <p:cNvPr id="3172" name="Google Shape;3172;p3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3" name="Google Shape;3173;p3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4" name="Google Shape;3174;p3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5" name="Google Shape;3175;p3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6" name="Google Shape;3176;p3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7" name="Google Shape;3177;p3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8" name="Google Shape;3178;p3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79" name="Google Shape;3179;p3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0" name="Google Shape;3180;p3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1" name="Google Shape;3181;p3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2" name="Google Shape;3182;p3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3" name="Google Shape;3183;p3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4" name="Google Shape;3184;p3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5" name="Google Shape;3185;p3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6" name="Google Shape;3186;p3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87" name="Google Shape;3187;p3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88" name="Google Shape;3188;p37"/>
            <p:cNvGrpSpPr/>
            <p:nvPr/>
          </p:nvGrpSpPr>
          <p:grpSpPr>
            <a:xfrm>
              <a:off x="5533746" y="4396707"/>
              <a:ext cx="883852" cy="621030"/>
              <a:chOff x="7343371" y="5138832"/>
              <a:chExt cx="883852" cy="621030"/>
            </a:xfrm>
          </p:grpSpPr>
          <p:sp>
            <p:nvSpPr>
              <p:cNvPr id="3189" name="Google Shape;3189;p3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0" name="Google Shape;3190;p3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1" name="Google Shape;3191;p3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2" name="Google Shape;3192;p3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3" name="Google Shape;3193;p3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4" name="Google Shape;3194;p3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5" name="Google Shape;3195;p3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6" name="Google Shape;3196;p3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7" name="Google Shape;3197;p3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8" name="Google Shape;3198;p3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9" name="Google Shape;3199;p3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0" name="Google Shape;3200;p3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1" name="Google Shape;3201;p3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2" name="Google Shape;3202;p3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3" name="Google Shape;3203;p3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4" name="Google Shape;3204;p3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205" name="Google Shape;3205;p37"/>
            <p:cNvGrpSpPr/>
            <p:nvPr/>
          </p:nvGrpSpPr>
          <p:grpSpPr>
            <a:xfrm>
              <a:off x="5533746" y="4253261"/>
              <a:ext cx="883852" cy="621029"/>
              <a:chOff x="7343371" y="4995386"/>
              <a:chExt cx="883852" cy="621029"/>
            </a:xfrm>
          </p:grpSpPr>
          <p:sp>
            <p:nvSpPr>
              <p:cNvPr id="3206" name="Google Shape;3206;p3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7" name="Google Shape;3207;p3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8" name="Google Shape;3208;p3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9" name="Google Shape;3209;p3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0" name="Google Shape;3210;p3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1" name="Google Shape;3211;p3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2" name="Google Shape;3212;p3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3" name="Google Shape;3213;p3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4" name="Google Shape;3214;p3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5" name="Google Shape;3215;p3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6" name="Google Shape;3216;p3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7" name="Google Shape;3217;p3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8" name="Google Shape;3218;p3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9" name="Google Shape;3219;p3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0" name="Google Shape;3220;p3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1" name="Google Shape;3221;p3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222" name="Google Shape;3222;p37"/>
            <p:cNvGrpSpPr/>
            <p:nvPr/>
          </p:nvGrpSpPr>
          <p:grpSpPr>
            <a:xfrm>
              <a:off x="4965040" y="3574128"/>
              <a:ext cx="883852" cy="621125"/>
              <a:chOff x="6774665" y="4316253"/>
              <a:chExt cx="883852" cy="621125"/>
            </a:xfrm>
          </p:grpSpPr>
          <p:sp>
            <p:nvSpPr>
              <p:cNvPr id="3223" name="Google Shape;3223;p3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4" name="Google Shape;3224;p3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5" name="Google Shape;3225;p3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6" name="Google Shape;3226;p3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7" name="Google Shape;3227;p3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8" name="Google Shape;3228;p3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9" name="Google Shape;3229;p3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0" name="Google Shape;3230;p3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1" name="Google Shape;3231;p3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2" name="Google Shape;3232;p3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3" name="Google Shape;3233;p3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4" name="Google Shape;3234;p3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5" name="Google Shape;3235;p3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6" name="Google Shape;3236;p3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7" name="Google Shape;3237;p3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8" name="Google Shape;3238;p3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239" name="Google Shape;3239;p37"/>
            <p:cNvGrpSpPr/>
            <p:nvPr/>
          </p:nvGrpSpPr>
          <p:grpSpPr>
            <a:xfrm>
              <a:off x="4965040" y="3430682"/>
              <a:ext cx="883852" cy="621125"/>
              <a:chOff x="6774665" y="4172807"/>
              <a:chExt cx="883852" cy="621125"/>
            </a:xfrm>
          </p:grpSpPr>
          <p:sp>
            <p:nvSpPr>
              <p:cNvPr id="3240" name="Google Shape;3240;p3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1" name="Google Shape;3241;p3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2" name="Google Shape;3242;p3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3" name="Google Shape;3243;p3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4" name="Google Shape;3244;p3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5" name="Google Shape;3245;p3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6" name="Google Shape;3246;p3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7" name="Google Shape;3247;p3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8" name="Google Shape;3248;p3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9" name="Google Shape;3249;p3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0" name="Google Shape;3250;p3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1" name="Google Shape;3251;p3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2" name="Google Shape;3252;p3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3" name="Google Shape;3253;p3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4" name="Google Shape;3254;p3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5" name="Google Shape;3255;p3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256" name="Google Shape;3256;p37"/>
            <p:cNvGrpSpPr/>
            <p:nvPr/>
          </p:nvGrpSpPr>
          <p:grpSpPr>
            <a:xfrm>
              <a:off x="4993741" y="3268090"/>
              <a:ext cx="883853" cy="621125"/>
              <a:chOff x="6803366" y="4010215"/>
              <a:chExt cx="883853" cy="621125"/>
            </a:xfrm>
          </p:grpSpPr>
          <p:sp>
            <p:nvSpPr>
              <p:cNvPr id="3257" name="Google Shape;3257;p3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8" name="Google Shape;3258;p3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9" name="Google Shape;3259;p3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0" name="Google Shape;3260;p3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1" name="Google Shape;3261;p3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2" name="Google Shape;3262;p3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3" name="Google Shape;3263;p3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4" name="Google Shape;3264;p3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5" name="Google Shape;3265;p3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6" name="Google Shape;3266;p3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7" name="Google Shape;3267;p3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8" name="Google Shape;3268;p3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9" name="Google Shape;3269;p3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0" name="Google Shape;3270;p3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1" name="Google Shape;3271;p3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2" name="Google Shape;3272;p3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273" name="Google Shape;3273;p37"/>
            <p:cNvGrpSpPr/>
            <p:nvPr/>
          </p:nvGrpSpPr>
          <p:grpSpPr>
            <a:xfrm>
              <a:off x="4984142" y="3105498"/>
              <a:ext cx="883852" cy="621125"/>
              <a:chOff x="6793767" y="3847623"/>
              <a:chExt cx="883852" cy="621125"/>
            </a:xfrm>
          </p:grpSpPr>
          <p:sp>
            <p:nvSpPr>
              <p:cNvPr id="3274" name="Google Shape;3274;p3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5" name="Google Shape;3275;p3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6" name="Google Shape;3276;p3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7" name="Google Shape;3277;p3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8" name="Google Shape;3278;p3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9" name="Google Shape;3279;p3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0" name="Google Shape;3280;p3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1" name="Google Shape;3281;p3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2" name="Google Shape;3282;p3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3" name="Google Shape;3283;p3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4" name="Google Shape;3284;p3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5" name="Google Shape;3285;p3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6" name="Google Shape;3286;p3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7" name="Google Shape;3287;p3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8" name="Google Shape;3288;p3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9" name="Google Shape;3289;p3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290" name="Google Shape;3290;p3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1" name="Google Shape;3291;p3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2" name="Google Shape;3292;p3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3" name="Google Shape;3293;p3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4" name="Google Shape;3294;p3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5" name="Google Shape;3295;p3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6" name="Google Shape;3296;p3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7" name="Google Shape;3297;p3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8" name="Google Shape;3298;p3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9" name="Google Shape;3299;p3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0" name="Google Shape;3300;p3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1" name="Google Shape;3301;p3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2" name="Google Shape;3302;p3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3" name="Google Shape;3303;p3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4" name="Google Shape;3304;p3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5" name="Google Shape;3305;p3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6" name="Google Shape;3306;p3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7" name="Google Shape;3307;p3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8" name="Google Shape;3308;p3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09" name="Google Shape;3309;p3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0" name="Google Shape;3310;p3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1" name="Google Shape;3311;p3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2" name="Google Shape;3312;p3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3" name="Google Shape;3313;p3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4" name="Google Shape;3314;p3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5" name="Google Shape;3315;p3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6" name="Google Shape;3316;p3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7" name="Google Shape;3317;p3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8" name="Google Shape;3318;p3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19" name="Google Shape;3319;p3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0" name="Google Shape;3320;p3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1" name="Google Shape;3321;p3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2" name="Google Shape;3322;p3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3" name="Google Shape;3323;p3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4" name="Google Shape;3324;p3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5" name="Google Shape;3325;p3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6" name="Google Shape;3326;p3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7" name="Google Shape;3327;p3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8" name="Google Shape;3328;p3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9" name="Google Shape;3329;p3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0" name="Google Shape;3330;p3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1" name="Google Shape;3331;p3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2" name="Google Shape;3332;p3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3" name="Google Shape;3333;p3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4" name="Google Shape;3334;p3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5" name="Google Shape;3335;p3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6" name="Google Shape;3336;p3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7" name="Google Shape;3337;p3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8" name="Google Shape;3338;p3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9" name="Google Shape;3339;p3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0" name="Google Shape;3340;p3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1" name="Google Shape;3341;p3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2" name="Google Shape;3342;p3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3" name="Google Shape;3343;p3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4" name="Google Shape;3344;p3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5" name="Google Shape;3345;p3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6" name="Google Shape;3346;p3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7" name="Google Shape;3347;p3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8" name="Google Shape;3348;p3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9" name="Google Shape;3349;p3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0" name="Google Shape;3350;p3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1" name="Google Shape;3351;p3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2" name="Google Shape;3352;p3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3" name="Google Shape;3353;p3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4" name="Google Shape;3354;p3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5" name="Google Shape;3355;p3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6" name="Google Shape;3356;p3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7" name="Google Shape;3357;p3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8" name="Google Shape;3358;p3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9" name="Google Shape;3359;p3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0" name="Google Shape;3360;p3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1" name="Google Shape;3361;p3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2" name="Google Shape;3362;p3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3" name="Google Shape;3363;p3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4" name="Google Shape;3364;p3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365" name="Google Shape;3365;p37"/>
            <p:cNvGrpSpPr/>
            <p:nvPr/>
          </p:nvGrpSpPr>
          <p:grpSpPr>
            <a:xfrm>
              <a:off x="2715952" y="2834463"/>
              <a:ext cx="319677" cy="242660"/>
              <a:chOff x="6621095" y="1452181"/>
              <a:chExt cx="330894" cy="250785"/>
            </a:xfrm>
          </p:grpSpPr>
          <p:sp>
            <p:nvSpPr>
              <p:cNvPr id="3366" name="Google Shape;3366;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7" name="Google Shape;3367;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8" name="Google Shape;3368;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9" name="Google Shape;3369;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0" name="Google Shape;3370;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371" name="Google Shape;3371;p37"/>
            <p:cNvGrpSpPr/>
            <p:nvPr/>
          </p:nvGrpSpPr>
          <p:grpSpPr>
            <a:xfrm flipH="1">
              <a:off x="5538041" y="3330111"/>
              <a:ext cx="319677" cy="242660"/>
              <a:chOff x="6621095" y="1452181"/>
              <a:chExt cx="330894" cy="250785"/>
            </a:xfrm>
          </p:grpSpPr>
          <p:sp>
            <p:nvSpPr>
              <p:cNvPr id="3372" name="Google Shape;3372;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3" name="Google Shape;3373;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4" name="Google Shape;3374;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5" name="Google Shape;3375;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6" name="Google Shape;3376;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377" name="Google Shape;3377;p3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8" name="Google Shape;3378;p3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379" name="Google Shape;3379;p37"/>
          <p:cNvGrpSpPr/>
          <p:nvPr/>
        </p:nvGrpSpPr>
        <p:grpSpPr>
          <a:xfrm>
            <a:off x="7208207" y="3113988"/>
            <a:ext cx="1407570" cy="1644023"/>
            <a:chOff x="2533225" y="322726"/>
            <a:chExt cx="4077549" cy="4762523"/>
          </a:xfrm>
        </p:grpSpPr>
        <p:sp>
          <p:nvSpPr>
            <p:cNvPr id="3380" name="Google Shape;3380;p37"/>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1" name="Google Shape;3381;p37"/>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2" name="Google Shape;3382;p37"/>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3" name="Google Shape;3383;p37"/>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4" name="Google Shape;3384;p37"/>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5" name="Google Shape;3385;p37"/>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6" name="Google Shape;3386;p37"/>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7" name="Google Shape;3387;p37"/>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8" name="Google Shape;3388;p37"/>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89" name="Google Shape;3389;p37"/>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0" name="Google Shape;3390;p37"/>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1" name="Google Shape;3391;p37"/>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2" name="Google Shape;3392;p37"/>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3" name="Google Shape;3393;p37"/>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4" name="Google Shape;3394;p37"/>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5" name="Google Shape;3395;p37"/>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6" name="Google Shape;3396;p37"/>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7" name="Google Shape;3397;p37"/>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8" name="Google Shape;3398;p37"/>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9" name="Google Shape;3399;p37"/>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0" name="Google Shape;3400;p37"/>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1" name="Google Shape;3401;p37"/>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2" name="Google Shape;3402;p37"/>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3" name="Google Shape;3403;p37"/>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4" name="Google Shape;3404;p37"/>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5" name="Google Shape;3405;p37"/>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6" name="Google Shape;3406;p37"/>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7" name="Google Shape;3407;p37"/>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8" name="Google Shape;3408;p37"/>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9" name="Google Shape;3409;p37"/>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0" name="Google Shape;3410;p37"/>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1" name="Google Shape;3411;p37"/>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2" name="Google Shape;3412;p37"/>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3" name="Google Shape;3413;p37"/>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4" name="Google Shape;3414;p37"/>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5" name="Google Shape;3415;p37"/>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6" name="Google Shape;3416;p37"/>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7" name="Google Shape;3417;p37"/>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8" name="Google Shape;3418;p37"/>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9" name="Google Shape;3419;p37"/>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0" name="Google Shape;3420;p37"/>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1" name="Google Shape;3421;p37"/>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2" name="Google Shape;3422;p37"/>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423" name="Google Shape;3423;p37"/>
            <p:cNvGrpSpPr/>
            <p:nvPr/>
          </p:nvGrpSpPr>
          <p:grpSpPr>
            <a:xfrm>
              <a:off x="4316519" y="693558"/>
              <a:ext cx="830259" cy="517637"/>
              <a:chOff x="5840944" y="1418558"/>
              <a:chExt cx="830259" cy="517637"/>
            </a:xfrm>
          </p:grpSpPr>
          <p:sp>
            <p:nvSpPr>
              <p:cNvPr id="3424" name="Google Shape;3424;p37"/>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5" name="Google Shape;3425;p37"/>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6" name="Google Shape;3426;p37"/>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7" name="Google Shape;3427;p37"/>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8" name="Google Shape;3428;p37"/>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29" name="Google Shape;3429;p37"/>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0" name="Google Shape;3430;p37"/>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1" name="Google Shape;3431;p37"/>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432" name="Google Shape;3432;p37"/>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3" name="Google Shape;3433;p37"/>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4" name="Google Shape;3434;p37"/>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5" name="Google Shape;3435;p37"/>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6" name="Google Shape;3436;p37"/>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7" name="Google Shape;3437;p37"/>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8" name="Google Shape;3438;p37"/>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39" name="Google Shape;3439;p37"/>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0" name="Google Shape;3440;p37"/>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1" name="Google Shape;3441;p37"/>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2" name="Google Shape;3442;p37"/>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3" name="Google Shape;3443;p37"/>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4" name="Google Shape;3444;p37"/>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5" name="Google Shape;3445;p37"/>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6" name="Google Shape;3446;p37"/>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7" name="Google Shape;3447;p37"/>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8" name="Google Shape;3448;p37"/>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49" name="Google Shape;3449;p37"/>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0" name="Google Shape;3450;p37"/>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1" name="Google Shape;3451;p37"/>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2" name="Google Shape;3452;p37"/>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3" name="Google Shape;3453;p37"/>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4" name="Google Shape;3454;p37"/>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5" name="Google Shape;3455;p37"/>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6" name="Google Shape;3456;p37"/>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7" name="Google Shape;3457;p37"/>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8" name="Google Shape;3458;p37"/>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59" name="Google Shape;3459;p37"/>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0" name="Google Shape;3460;p37"/>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1" name="Google Shape;3461;p37"/>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2" name="Google Shape;3462;p37"/>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3" name="Google Shape;3463;p37"/>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4" name="Google Shape;3464;p37"/>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5" name="Google Shape;3465;p37"/>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6" name="Google Shape;3466;p37"/>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7" name="Google Shape;3467;p37"/>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8" name="Google Shape;3468;p37"/>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9" name="Google Shape;3469;p37"/>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0" name="Google Shape;3470;p37"/>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1" name="Google Shape;3471;p37"/>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2" name="Google Shape;3472;p37"/>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3" name="Google Shape;3473;p37"/>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4" name="Google Shape;3474;p37"/>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5" name="Google Shape;3475;p37"/>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6" name="Google Shape;3476;p37"/>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7" name="Google Shape;3477;p37"/>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8" name="Google Shape;3478;p37"/>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9" name="Google Shape;3479;p37"/>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0" name="Google Shape;3480;p37"/>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1" name="Google Shape;3481;p37"/>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2" name="Google Shape;3482;p37"/>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483" name="Google Shape;3483;p37"/>
            <p:cNvGrpSpPr/>
            <p:nvPr/>
          </p:nvGrpSpPr>
          <p:grpSpPr>
            <a:xfrm>
              <a:off x="3439221" y="3170887"/>
              <a:ext cx="276341" cy="167131"/>
              <a:chOff x="4963646" y="3895887"/>
              <a:chExt cx="276341" cy="167131"/>
            </a:xfrm>
          </p:grpSpPr>
          <p:sp>
            <p:nvSpPr>
              <p:cNvPr id="3484" name="Google Shape;3484;p37"/>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5" name="Google Shape;3485;p37"/>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6" name="Google Shape;3486;p37"/>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7" name="Google Shape;3487;p37"/>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8" name="Google Shape;3488;p37"/>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9" name="Google Shape;3489;p37"/>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0" name="Google Shape;3490;p37"/>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1" name="Google Shape;3491;p37"/>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2" name="Google Shape;3492;p37"/>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3" name="Google Shape;3493;p37"/>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4" name="Google Shape;3494;p37"/>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5" name="Google Shape;3495;p37"/>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6" name="Google Shape;3496;p37"/>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7" name="Google Shape;3497;p37"/>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8" name="Google Shape;3498;p37"/>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9" name="Google Shape;3499;p37"/>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0" name="Google Shape;3500;p37"/>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1" name="Google Shape;3501;p37"/>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2" name="Google Shape;3502;p37"/>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3" name="Google Shape;3503;p37"/>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504" name="Google Shape;3504;p37"/>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5" name="Google Shape;3505;p37"/>
            <p:cNvSpPr/>
            <p:nvPr/>
          </p:nvSpPr>
          <p:spPr>
            <a:xfrm>
              <a:off x="6274476"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6" name="Google Shape;3506;p37"/>
            <p:cNvSpPr/>
            <p:nvPr/>
          </p:nvSpPr>
          <p:spPr>
            <a:xfrm>
              <a:off x="6256990"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7" name="Google Shape;3507;p37"/>
            <p:cNvSpPr/>
            <p:nvPr/>
          </p:nvSpPr>
          <p:spPr>
            <a:xfrm>
              <a:off x="6322845"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8" name="Google Shape;3508;p37"/>
            <p:cNvSpPr/>
            <p:nvPr/>
          </p:nvSpPr>
          <p:spPr>
            <a:xfrm>
              <a:off x="3417840"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9" name="Google Shape;3509;p37"/>
            <p:cNvSpPr/>
            <p:nvPr/>
          </p:nvSpPr>
          <p:spPr>
            <a:xfrm>
              <a:off x="3400355"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10" name="Google Shape;3510;p37"/>
            <p:cNvSpPr/>
            <p:nvPr/>
          </p:nvSpPr>
          <p:spPr>
            <a:xfrm>
              <a:off x="3456326"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511" name="Google Shape;3511;p37"/>
          <p:cNvSpPr txBox="1">
            <a:spLocks noGrp="1"/>
          </p:cNvSpPr>
          <p:nvPr>
            <p:ph type="title"/>
          </p:nvPr>
        </p:nvSpPr>
        <p:spPr>
          <a:xfrm>
            <a:off x="380999" y="624649"/>
            <a:ext cx="2420943" cy="83891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Collaboration Process &amp; Tools</a:t>
            </a:r>
            <a:endParaRPr sz="2400" dirty="0"/>
          </a:p>
        </p:txBody>
      </p:sp>
      <p:sp>
        <p:nvSpPr>
          <p:cNvPr id="3512" name="Google Shape;3512;p37"/>
          <p:cNvSpPr txBox="1"/>
          <p:nvPr/>
        </p:nvSpPr>
        <p:spPr>
          <a:xfrm>
            <a:off x="191069" y="1466849"/>
            <a:ext cx="2482616" cy="3353921"/>
          </a:xfrm>
          <a:prstGeom prst="rect">
            <a:avLst/>
          </a:prstGeom>
          <a:noFill/>
          <a:ln>
            <a:noFill/>
          </a:ln>
        </p:spPr>
        <p:txBody>
          <a:bodyPr spcFirstLastPara="1" wrap="square" lIns="0" tIns="0" rIns="0" bIns="0" anchor="t" anchorCtr="0">
            <a:noAutofit/>
          </a:bodyPr>
          <a:lstStyle/>
          <a:p>
            <a:pPr>
              <a:buClr>
                <a:schemeClr val="bg1"/>
              </a:buClr>
            </a:pPr>
            <a:r>
              <a:rPr lang="en-US" sz="1200" b="1" dirty="0">
                <a:solidFill>
                  <a:schemeClr val="tx1"/>
                </a:solidFill>
                <a:latin typeface="Raleway Thin" panose="020B0604020202020204" charset="0"/>
              </a:rPr>
              <a:t>Zoom</a:t>
            </a:r>
            <a:r>
              <a:rPr lang="en-US" sz="1200" dirty="0">
                <a:solidFill>
                  <a:schemeClr val="tx1"/>
                </a:solidFill>
                <a:latin typeface="Raleway Thin" panose="020B0604020202020204" charset="0"/>
              </a:rPr>
              <a:t> </a:t>
            </a:r>
            <a:r>
              <a:rPr lang="en-US" sz="1200" b="1" dirty="0">
                <a:solidFill>
                  <a:schemeClr val="tx1"/>
                </a:solidFill>
                <a:latin typeface="Raleway Thin" panose="020B0604020202020204" charset="0"/>
              </a:rPr>
              <a:t>and Face to Face Meetings</a:t>
            </a:r>
            <a:endParaRPr lang="en-US" sz="1200" dirty="0">
              <a:solidFill>
                <a:schemeClr val="tx1"/>
              </a:solidFill>
              <a:latin typeface="Raleway Thin" panose="020B0604020202020204" charset="0"/>
            </a:endParaRPr>
          </a:p>
          <a:p>
            <a:pPr marL="171450" indent="-171450">
              <a:buClrTx/>
              <a:buFont typeface="Arial" panose="020B0604020202020204" pitchFamily="34" charset="0"/>
              <a:buChar char="•"/>
            </a:pPr>
            <a:r>
              <a:rPr lang="en-US" sz="1200" dirty="0">
                <a:solidFill>
                  <a:schemeClr val="tx1"/>
                </a:solidFill>
                <a:latin typeface="Raleway Thin" panose="020B0604020202020204" charset="0"/>
              </a:rPr>
              <a:t>Project collaboration, brainstorming, training,  and team building exercises</a:t>
            </a:r>
          </a:p>
          <a:p>
            <a:pPr marL="171450" indent="-171450">
              <a:buClr>
                <a:schemeClr val="bg1"/>
              </a:buClr>
              <a:buFont typeface="Arial" panose="020B0604020202020204" pitchFamily="34" charset="0"/>
              <a:buChar char="•"/>
            </a:pPr>
            <a:endParaRPr lang="en-US" sz="1200" dirty="0">
              <a:solidFill>
                <a:schemeClr val="tx1"/>
              </a:solidFill>
              <a:latin typeface="Raleway Thin" panose="020B0604020202020204" charset="0"/>
            </a:endParaRPr>
          </a:p>
          <a:p>
            <a:pPr>
              <a:buClr>
                <a:schemeClr val="bg1"/>
              </a:buClr>
            </a:pPr>
            <a:r>
              <a:rPr lang="en-US" sz="1200" b="1" dirty="0">
                <a:solidFill>
                  <a:schemeClr val="tx1"/>
                </a:solidFill>
                <a:latin typeface="Raleway Thin" panose="020B0604020202020204" charset="0"/>
              </a:rPr>
              <a:t>Email </a:t>
            </a:r>
          </a:p>
          <a:p>
            <a:pPr marL="171450" indent="-171450">
              <a:buClrTx/>
              <a:buFont typeface="Arial" panose="020B0604020202020204" pitchFamily="34" charset="0"/>
              <a:buChar char="•"/>
            </a:pPr>
            <a:r>
              <a:rPr lang="en-US" sz="1200" dirty="0">
                <a:solidFill>
                  <a:schemeClr val="tx1"/>
                </a:solidFill>
                <a:latin typeface="Raleway Thin" panose="020B0604020202020204" charset="0"/>
              </a:rPr>
              <a:t>Preferred channel of communication</a:t>
            </a:r>
          </a:p>
          <a:p>
            <a:pPr marL="171450" indent="-171450">
              <a:buClr>
                <a:schemeClr val="bg1"/>
              </a:buClr>
              <a:buFont typeface="Arial" panose="020B0604020202020204" pitchFamily="34" charset="0"/>
              <a:buChar char="•"/>
            </a:pPr>
            <a:endParaRPr lang="en-US" sz="1200" b="1" dirty="0">
              <a:solidFill>
                <a:schemeClr val="tx1"/>
              </a:solidFill>
              <a:latin typeface="Raleway Thin" panose="020B0604020202020204" charset="0"/>
            </a:endParaRPr>
          </a:p>
          <a:p>
            <a:pPr>
              <a:buClr>
                <a:schemeClr val="bg1"/>
              </a:buClr>
            </a:pPr>
            <a:r>
              <a:rPr lang="en-US" sz="1200" b="1" dirty="0">
                <a:solidFill>
                  <a:schemeClr val="tx1"/>
                </a:solidFill>
                <a:latin typeface="Raleway Thin" panose="020B0604020202020204" charset="0"/>
              </a:rPr>
              <a:t>Backlog </a:t>
            </a:r>
          </a:p>
          <a:p>
            <a:pPr marL="171450" lvl="5" indent="-171450">
              <a:buClrTx/>
              <a:buFont typeface="Arial" panose="020B0604020202020204" pitchFamily="34" charset="0"/>
              <a:buChar char="•"/>
            </a:pPr>
            <a:r>
              <a:rPr lang="en-US" sz="1200" dirty="0">
                <a:solidFill>
                  <a:schemeClr val="tx1"/>
                </a:solidFill>
                <a:latin typeface="Raleway Thin" panose="020B0604020202020204" charset="0"/>
              </a:rPr>
              <a:t>Create, assign, and update tasks</a:t>
            </a:r>
          </a:p>
          <a:p>
            <a:pPr marL="171450" lvl="5" indent="-171450">
              <a:buClrTx/>
              <a:buFont typeface="Arial" panose="020B0604020202020204" pitchFamily="34" charset="0"/>
              <a:buChar char="•"/>
            </a:pPr>
            <a:r>
              <a:rPr lang="en-US" sz="1200" dirty="0">
                <a:solidFill>
                  <a:schemeClr val="tx1"/>
                </a:solidFill>
                <a:latin typeface="Raleway Thin" panose="020B0604020202020204" charset="0"/>
              </a:rPr>
              <a:t>Set project deadlines</a:t>
            </a:r>
          </a:p>
          <a:p>
            <a:pPr marL="171450" lvl="5" indent="-171450">
              <a:buClrTx/>
              <a:buFont typeface="Arial" panose="020B0604020202020204" pitchFamily="34" charset="0"/>
              <a:buChar char="•"/>
            </a:pPr>
            <a:r>
              <a:rPr lang="en-US" sz="1200" dirty="0">
                <a:solidFill>
                  <a:schemeClr val="tx1"/>
                </a:solidFill>
                <a:latin typeface="Raleway Thin" panose="020B0604020202020204" charset="0"/>
              </a:rPr>
              <a:t>Collaborate on code</a:t>
            </a:r>
          </a:p>
          <a:p>
            <a:pPr marL="171450" lvl="5" indent="-171450">
              <a:buClrTx/>
              <a:buFont typeface="Arial" panose="020B0604020202020204" pitchFamily="34" charset="0"/>
              <a:buChar char="•"/>
            </a:pPr>
            <a:r>
              <a:rPr lang="en-US" sz="1200" dirty="0">
                <a:solidFill>
                  <a:schemeClr val="tx1"/>
                </a:solidFill>
                <a:latin typeface="Raleway Thin" panose="020B0604020202020204" charset="0"/>
              </a:rPr>
              <a:t>View who’s working on what branch in the repository</a:t>
            </a:r>
          </a:p>
          <a:p>
            <a:pPr marL="171450" lvl="5" indent="-171450">
              <a:buClrTx/>
              <a:buFont typeface="Arial" panose="020B0604020202020204" pitchFamily="34" charset="0"/>
              <a:buChar char="•"/>
            </a:pPr>
            <a:r>
              <a:rPr lang="en-US" sz="1200" dirty="0">
                <a:solidFill>
                  <a:schemeClr val="tx1"/>
                </a:solidFill>
                <a:latin typeface="Raleway Thin" panose="020B0604020202020204" charset="0"/>
              </a:rPr>
              <a:t>Monitor and track changes</a:t>
            </a:r>
          </a:p>
          <a:p>
            <a:pPr marL="171450" lvl="5" indent="-171450">
              <a:buClrTx/>
              <a:buFont typeface="Arial" panose="020B0604020202020204" pitchFamily="34" charset="0"/>
              <a:buChar char="•"/>
            </a:pPr>
            <a:r>
              <a:rPr lang="en-US" sz="1200" dirty="0">
                <a:solidFill>
                  <a:schemeClr val="tx1"/>
                </a:solidFill>
                <a:latin typeface="Raleway Thin" panose="020B0604020202020204" charset="0"/>
              </a:rPr>
              <a:t>Create status reports</a:t>
            </a:r>
          </a:p>
          <a:p>
            <a:pPr lvl="3">
              <a:buClr>
                <a:schemeClr val="bg1"/>
              </a:buClr>
            </a:pPr>
            <a:endParaRPr lang="en-US" sz="1200" dirty="0">
              <a:solidFill>
                <a:schemeClr val="tx1"/>
              </a:solidFill>
              <a:latin typeface="Raleway Thin" panose="020B0604020202020204" charset="0"/>
            </a:endParaRPr>
          </a:p>
          <a:p>
            <a:pPr lvl="0" algn="l" rtl="0">
              <a:spcBef>
                <a:spcPts val="0"/>
              </a:spcBef>
              <a:spcAft>
                <a:spcPts val="0"/>
              </a:spcAft>
            </a:pPr>
            <a:endParaRPr lang="en" sz="1200" u="sng" dirty="0">
              <a:solidFill>
                <a:schemeClr val="tx1"/>
              </a:solidFill>
              <a:latin typeface="Raleway Thin" panose="020B0604020202020204" charset="0"/>
              <a:ea typeface="Barlow Light"/>
              <a:cs typeface="Barlow Light"/>
              <a:sym typeface="Barlow Light"/>
            </a:endParaRPr>
          </a:p>
          <a:p>
            <a:pPr lvl="0" algn="l" rtl="0">
              <a:spcBef>
                <a:spcPts val="0"/>
              </a:spcBef>
              <a:spcAft>
                <a:spcPts val="0"/>
              </a:spcAft>
            </a:pPr>
            <a:endParaRPr sz="1200" dirty="0">
              <a:solidFill>
                <a:schemeClr val="tx1"/>
              </a:solidFill>
              <a:latin typeface="Raleway Thin" panose="020B0604020202020204" charset="0"/>
              <a:ea typeface="Barlow Light"/>
              <a:cs typeface="Barlow Light"/>
              <a:sym typeface="Barlow Light"/>
            </a:endParaRPr>
          </a:p>
          <a:p>
            <a:pPr marL="0" lvl="0" indent="0" algn="l" rtl="0">
              <a:spcBef>
                <a:spcPts val="1000"/>
              </a:spcBef>
              <a:spcAft>
                <a:spcPts val="1000"/>
              </a:spcAft>
              <a:buNone/>
            </a:pPr>
            <a:endParaRPr sz="1200" dirty="0">
              <a:latin typeface="Raleway Thin" panose="020B0604020202020204" charset="0"/>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1059669" y="650902"/>
            <a:ext cx="6608618"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latin typeface="Raleway Thin" panose="020B0604020202020204" charset="0"/>
              </a:rPr>
              <a:t>Deliverable Approval Process</a:t>
            </a:r>
            <a:endParaRPr sz="3600" dirty="0">
              <a:latin typeface="Raleway Thin" panose="020B0604020202020204" charset="0"/>
            </a:endParaRPr>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Raleway Thin" panose="020B0604020202020204" charset="0"/>
              </a:rPr>
              <a:t>21</a:t>
            </a:fld>
            <a:endParaRPr dirty="0">
              <a:latin typeface="Raleway Thin" panose="020B0604020202020204" charset="0"/>
            </a:endParaRPr>
          </a:p>
        </p:txBody>
      </p:sp>
      <p:sp>
        <p:nvSpPr>
          <p:cNvPr id="1023" name="Google Shape;1023;p23"/>
          <p:cNvSpPr/>
          <p:nvPr/>
        </p:nvSpPr>
        <p:spPr>
          <a:xfrm rot="10800000" flipH="1">
            <a:off x="2655359" y="1995055"/>
            <a:ext cx="2200509" cy="2934611"/>
          </a:xfrm>
          <a:prstGeom prst="round2DiagRect">
            <a:avLst>
              <a:gd name="adj1" fmla="val 0"/>
              <a:gd name="adj2" fmla="val 17764"/>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nvGrpSpPr>
          <p:cNvPr id="1026" name="Google Shape;1026;p23"/>
          <p:cNvGrpSpPr/>
          <p:nvPr/>
        </p:nvGrpSpPr>
        <p:grpSpPr>
          <a:xfrm>
            <a:off x="454850" y="1987292"/>
            <a:ext cx="2200509" cy="2934611"/>
            <a:chOff x="1126863" y="2013875"/>
            <a:chExt cx="1944600" cy="1569600"/>
          </a:xfrm>
          <a:solidFill>
            <a:srgbClr val="00B0F0"/>
          </a:solidFill>
        </p:grpSpPr>
        <p:sp>
          <p:nvSpPr>
            <p:cNvPr id="1027" name="Google Shape;1027;p23"/>
            <p:cNvSpPr/>
            <p:nvPr/>
          </p:nvSpPr>
          <p:spPr>
            <a:xfrm>
              <a:off x="1126863" y="2013875"/>
              <a:ext cx="1944600" cy="1569600"/>
            </a:xfrm>
            <a:prstGeom prst="round2DiagRect">
              <a:avLst>
                <a:gd name="adj1" fmla="val 0"/>
                <a:gd name="adj2" fmla="val 17764"/>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sp>
          <p:nvSpPr>
            <p:cNvPr id="1029" name="Google Shape;1029;p23"/>
            <p:cNvSpPr txBox="1"/>
            <p:nvPr/>
          </p:nvSpPr>
          <p:spPr>
            <a:xfrm>
              <a:off x="1313068" y="2153719"/>
              <a:ext cx="1451700" cy="1094953"/>
            </a:xfrm>
            <a:prstGeom prst="rect">
              <a:avLst/>
            </a:prstGeom>
            <a:grp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100" dirty="0">
                <a:solidFill>
                  <a:srgbClr val="FFFFFF"/>
                </a:solidFill>
                <a:latin typeface="Raleway Thin" panose="020B0604020202020204" charset="0"/>
                <a:ea typeface="Barlow"/>
                <a:cs typeface="Barlow"/>
                <a:sym typeface="Barlow"/>
              </a:endParaRPr>
            </a:p>
          </p:txBody>
        </p:sp>
      </p:grpSp>
      <p:grpSp>
        <p:nvGrpSpPr>
          <p:cNvPr id="1030" name="Google Shape;1030;p23"/>
          <p:cNvGrpSpPr/>
          <p:nvPr/>
        </p:nvGrpSpPr>
        <p:grpSpPr>
          <a:xfrm>
            <a:off x="4853843" y="1987292"/>
            <a:ext cx="3396158" cy="2934611"/>
            <a:chOff x="5015938" y="2013875"/>
            <a:chExt cx="3001200" cy="1569600"/>
          </a:xfrm>
          <a:solidFill>
            <a:schemeClr val="accent2"/>
          </a:solidFill>
        </p:grpSpPr>
        <p:sp>
          <p:nvSpPr>
            <p:cNvPr id="1031" name="Google Shape;1031;p23"/>
            <p:cNvSpPr/>
            <p:nvPr/>
          </p:nvSpPr>
          <p:spPr>
            <a:xfrm>
              <a:off x="5015938" y="2013875"/>
              <a:ext cx="3001200" cy="1569600"/>
            </a:xfrm>
            <a:prstGeom prst="round2DiagRect">
              <a:avLst>
                <a:gd name="adj1" fmla="val 0"/>
                <a:gd name="adj2" fmla="val 17764"/>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a:p>
              <a:pPr marL="0" lvl="0" indent="0" algn="l" rtl="0">
                <a:spcBef>
                  <a:spcPts val="0"/>
                </a:spcBef>
                <a:spcAft>
                  <a:spcPts val="0"/>
                </a:spcAft>
                <a:buNone/>
              </a:pPr>
              <a:endParaRPr dirty="0">
                <a:latin typeface="Raleway Thin" panose="020B0604020202020204" charset="0"/>
              </a:endParaRPr>
            </a:p>
            <a:p>
              <a:pPr marL="0" lvl="0" indent="0" algn="l" rtl="0">
                <a:spcBef>
                  <a:spcPts val="0"/>
                </a:spcBef>
                <a:spcAft>
                  <a:spcPts val="0"/>
                </a:spcAft>
                <a:buNone/>
              </a:pPr>
              <a:endParaRPr dirty="0">
                <a:latin typeface="Raleway Thin" panose="020B0604020202020204" charset="0"/>
              </a:endParaRPr>
            </a:p>
            <a:p>
              <a:pPr marL="0" lvl="0" indent="0" algn="l" rtl="0">
                <a:spcBef>
                  <a:spcPts val="0"/>
                </a:spcBef>
                <a:spcAft>
                  <a:spcPts val="0"/>
                </a:spcAft>
                <a:buNone/>
              </a:pPr>
              <a:endParaRPr dirty="0">
                <a:latin typeface="Raleway Thin" panose="020B0604020202020204" charset="0"/>
              </a:endParaRPr>
            </a:p>
          </p:txBody>
        </p:sp>
        <p:sp>
          <p:nvSpPr>
            <p:cNvPr id="1032" name="Google Shape;1032;p23"/>
            <p:cNvSpPr txBox="1"/>
            <p:nvPr/>
          </p:nvSpPr>
          <p:spPr>
            <a:xfrm>
              <a:off x="5344168" y="2322325"/>
              <a:ext cx="2417100" cy="943122"/>
            </a:xfrm>
            <a:prstGeom prst="rect">
              <a:avLst/>
            </a:prstGeom>
            <a:grpFill/>
            <a:ln>
              <a:noFill/>
            </a:ln>
          </p:spPr>
          <p:txBody>
            <a:bodyPr spcFirstLastPara="1" wrap="square" lIns="91425" tIns="91425" rIns="91425" bIns="91425" anchor="t" anchorCtr="0">
              <a:noAutofit/>
            </a:bodyPr>
            <a:lstStyle/>
            <a:p>
              <a:pPr marL="171450" indent="-171450" algn="just" rtl="0">
                <a:spcBef>
                  <a:spcPts val="0"/>
                </a:spcBef>
                <a:spcAft>
                  <a:spcPts val="600"/>
                </a:spcAft>
                <a:buClr>
                  <a:schemeClr val="bg1"/>
                </a:buClr>
                <a:buFont typeface="Arial" panose="020B0604020202020204" pitchFamily="34" charset="0"/>
                <a:buChar char="•"/>
              </a:pPr>
              <a:r>
                <a:rPr lang="en-US" sz="1000" b="0" i="0" u="none" strike="noStrike" dirty="0">
                  <a:solidFill>
                    <a:schemeClr val="bg1"/>
                  </a:solidFill>
                  <a:effectLst/>
                  <a:latin typeface="Raleway Thin" panose="020B0604020202020204" charset="0"/>
                </a:rPr>
                <a:t>The project sponsor, will accept and approve each milestone before ABC Web Designs can proceed to the next milestone.</a:t>
              </a:r>
            </a:p>
            <a:p>
              <a:pPr marL="171450" indent="-171450" algn="just" rtl="0">
                <a:spcBef>
                  <a:spcPts val="0"/>
                </a:spcBef>
                <a:spcAft>
                  <a:spcPts val="600"/>
                </a:spcAft>
                <a:buClr>
                  <a:schemeClr val="bg1"/>
                </a:buClr>
                <a:buFont typeface="Arial" panose="020B0604020202020204" pitchFamily="34" charset="0"/>
                <a:buChar char="•"/>
              </a:pPr>
              <a:r>
                <a:rPr lang="en-US" sz="1000" b="0" i="0" u="none" strike="noStrike" dirty="0">
                  <a:solidFill>
                    <a:schemeClr val="bg1"/>
                  </a:solidFill>
                  <a:effectLst/>
                  <a:latin typeface="Raleway Thin" panose="020B0604020202020204" charset="0"/>
                </a:rPr>
                <a:t>Deliverables will be accepted and approved following user testing.</a:t>
              </a:r>
            </a:p>
            <a:p>
              <a:pPr marL="171450" indent="-171450" algn="just" rtl="0">
                <a:spcBef>
                  <a:spcPts val="0"/>
                </a:spcBef>
                <a:spcAft>
                  <a:spcPts val="600"/>
                </a:spcAft>
                <a:buClr>
                  <a:schemeClr val="bg1"/>
                </a:buClr>
                <a:buFont typeface="Arial" panose="020B0604020202020204" pitchFamily="34" charset="0"/>
                <a:buChar char="•"/>
              </a:pPr>
              <a:r>
                <a:rPr lang="en-US" sz="1000" dirty="0">
                  <a:solidFill>
                    <a:schemeClr val="bg1"/>
                  </a:solidFill>
                  <a:latin typeface="Raleway Thin" panose="020B0604020202020204" charset="0"/>
                </a:rPr>
                <a:t>Provide and approve budget and resources</a:t>
              </a:r>
              <a:endParaRPr lang="en-US" sz="1000" b="0" i="0" u="none" strike="noStrike" dirty="0">
                <a:solidFill>
                  <a:schemeClr val="bg1"/>
                </a:solidFill>
                <a:effectLst/>
                <a:latin typeface="Raleway Thin" panose="020B0604020202020204" charset="0"/>
              </a:endParaRPr>
            </a:p>
            <a:p>
              <a:pPr marL="171450" indent="-171450" algn="just" rtl="0">
                <a:spcBef>
                  <a:spcPts val="0"/>
                </a:spcBef>
                <a:spcAft>
                  <a:spcPts val="600"/>
                </a:spcAft>
                <a:buClr>
                  <a:schemeClr val="bg1"/>
                </a:buClr>
                <a:buFont typeface="Arial" panose="020B0604020202020204" pitchFamily="34" charset="0"/>
                <a:buChar char="•"/>
              </a:pPr>
              <a:r>
                <a:rPr lang="en-US" sz="1000" dirty="0">
                  <a:solidFill>
                    <a:schemeClr val="bg1"/>
                  </a:solidFill>
                  <a:latin typeface="Raleway Thin" panose="020B0604020202020204" charset="0"/>
                </a:rPr>
                <a:t>Approve project completion.</a:t>
              </a:r>
              <a:endParaRPr lang="en-US" sz="1000" b="0" i="0" u="none" strike="noStrike" dirty="0">
                <a:solidFill>
                  <a:schemeClr val="bg1"/>
                </a:solidFill>
                <a:effectLst/>
                <a:latin typeface="Raleway Thin" panose="020B0604020202020204" charset="0"/>
              </a:endParaRPr>
            </a:p>
            <a:p>
              <a:pPr algn="just" rtl="0">
                <a:spcBef>
                  <a:spcPts val="0"/>
                </a:spcBef>
                <a:spcAft>
                  <a:spcPts val="600"/>
                </a:spcAft>
                <a:buClr>
                  <a:schemeClr val="bg1"/>
                </a:buClr>
              </a:pPr>
              <a:endParaRPr sz="1100" dirty="0">
                <a:solidFill>
                  <a:srgbClr val="FFFFFF"/>
                </a:solidFill>
                <a:latin typeface="Raleway Thin" panose="020B0604020202020204" charset="0"/>
                <a:ea typeface="Barlow"/>
                <a:cs typeface="Barlow"/>
                <a:sym typeface="Barlow"/>
              </a:endParaRPr>
            </a:p>
          </p:txBody>
        </p:sp>
      </p:grpSp>
      <p:grpSp>
        <p:nvGrpSpPr>
          <p:cNvPr id="1034" name="Google Shape;1034;p23"/>
          <p:cNvGrpSpPr/>
          <p:nvPr/>
        </p:nvGrpSpPr>
        <p:grpSpPr>
          <a:xfrm>
            <a:off x="4705169" y="3213940"/>
            <a:ext cx="295999" cy="294651"/>
            <a:chOff x="4858109" y="2631368"/>
            <a:chExt cx="316442" cy="315000"/>
          </a:xfrm>
        </p:grpSpPr>
        <p:sp>
          <p:nvSpPr>
            <p:cNvPr id="1035"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sp>
          <p:nvSpPr>
            <p:cNvPr id="1036"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latin typeface="Raleway Thin" panose="020B0604020202020204" charset="0"/>
                </a:rPr>
              </a:br>
              <a:endParaRPr dirty="0">
                <a:latin typeface="Raleway Thin" panose="020B0604020202020204" charset="0"/>
              </a:endParaRPr>
            </a:p>
          </p:txBody>
        </p:sp>
      </p:grpSp>
      <p:grpSp>
        <p:nvGrpSpPr>
          <p:cNvPr id="1037" name="Google Shape;1037;p23"/>
          <p:cNvGrpSpPr/>
          <p:nvPr/>
        </p:nvGrpSpPr>
        <p:grpSpPr>
          <a:xfrm>
            <a:off x="2512794" y="3213816"/>
            <a:ext cx="294612" cy="294612"/>
            <a:chOff x="3157188" y="909150"/>
            <a:chExt cx="470400" cy="470400"/>
          </a:xfrm>
        </p:grpSpPr>
        <p:sp>
          <p:nvSpPr>
            <p:cNvPr id="1038" name="Google Shape;1038;p23"/>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sp>
          <p:nvSpPr>
            <p:cNvPr id="1039" name="Google Shape;1039;p23"/>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panose="020B0604020202020204" charset="0"/>
              </a:endParaRPr>
            </a:p>
          </p:txBody>
        </p:sp>
      </p:grpSp>
      <p:sp>
        <p:nvSpPr>
          <p:cNvPr id="23" name="TextBox 22">
            <a:extLst>
              <a:ext uri="{FF2B5EF4-FFF2-40B4-BE49-F238E27FC236}">
                <a16:creationId xmlns:a16="http://schemas.microsoft.com/office/drawing/2014/main" id="{3AE9A506-D6E8-455C-A939-36D37E33E7FD}"/>
              </a:ext>
            </a:extLst>
          </p:cNvPr>
          <p:cNvSpPr txBox="1"/>
          <p:nvPr/>
        </p:nvSpPr>
        <p:spPr>
          <a:xfrm>
            <a:off x="2935996" y="2448469"/>
            <a:ext cx="1506536" cy="1169551"/>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000" dirty="0">
                <a:solidFill>
                  <a:schemeClr val="bg1"/>
                </a:solidFill>
                <a:latin typeface="Raleway Thin" panose="020B0604020202020204" charset="0"/>
              </a:rPr>
              <a:t>The project Sponsor, will provide authorization for the work to be completed.</a:t>
            </a:r>
          </a:p>
          <a:p>
            <a:pPr>
              <a:buClr>
                <a:schemeClr val="bg1"/>
              </a:buClr>
            </a:pPr>
            <a:endParaRPr lang="en-US" sz="1000" dirty="0">
              <a:solidFill>
                <a:schemeClr val="bg1"/>
              </a:solidFill>
              <a:latin typeface="Raleway Thin" panose="020B0604020202020204" charset="0"/>
            </a:endParaRPr>
          </a:p>
        </p:txBody>
      </p:sp>
      <p:sp>
        <p:nvSpPr>
          <p:cNvPr id="3" name="Google Shape;1025;p23">
            <a:extLst>
              <a:ext uri="{FF2B5EF4-FFF2-40B4-BE49-F238E27FC236}">
                <a16:creationId xmlns:a16="http://schemas.microsoft.com/office/drawing/2014/main" id="{A6990739-2EB6-4F2B-A289-AB80E81ABBE3}"/>
              </a:ext>
            </a:extLst>
          </p:cNvPr>
          <p:cNvSpPr txBox="1"/>
          <p:nvPr/>
        </p:nvSpPr>
        <p:spPr>
          <a:xfrm>
            <a:off x="611730" y="2402534"/>
            <a:ext cx="1642743" cy="2384211"/>
          </a:xfrm>
          <a:prstGeom prst="rect">
            <a:avLst/>
          </a:prstGeom>
          <a:noFill/>
          <a:ln>
            <a:noFill/>
          </a:ln>
        </p:spPr>
        <p:txBody>
          <a:bodyPr spcFirstLastPara="1" wrap="square" lIns="91425" tIns="91425" rIns="91425" bIns="91425" anchor="t" anchorCtr="0">
            <a:noAutofit/>
          </a:bodyPr>
          <a:lstStyle/>
          <a:p>
            <a:pPr marL="171450" indent="-171450">
              <a:buClr>
                <a:schemeClr val="bg1"/>
              </a:buClr>
              <a:buFont typeface="Arial" panose="020B0604020202020204" pitchFamily="34" charset="0"/>
              <a:buChar char="•"/>
            </a:pPr>
            <a:r>
              <a:rPr lang="en-US" sz="1000" dirty="0">
                <a:solidFill>
                  <a:schemeClr val="bg1"/>
                </a:solidFill>
                <a:latin typeface="Raleway Thin" panose="020B0604020202020204" charset="0"/>
              </a:rPr>
              <a:t>Deliverables are defined based on business needs and project scope.  </a:t>
            </a:r>
          </a:p>
          <a:p>
            <a:pPr>
              <a:buClr>
                <a:schemeClr val="bg1"/>
              </a:buClr>
            </a:pPr>
            <a:endParaRPr lang="en-US" sz="1000" dirty="0">
              <a:solidFill>
                <a:schemeClr val="bg1"/>
              </a:solidFill>
              <a:latin typeface="Raleway Thin" panose="020B0604020202020204" charset="0"/>
            </a:endParaRPr>
          </a:p>
          <a:p>
            <a:pPr marL="171450" indent="-171450">
              <a:buClr>
                <a:schemeClr val="bg1"/>
              </a:buClr>
              <a:buFont typeface="Arial" panose="020B0604020202020204" pitchFamily="34" charset="0"/>
              <a:buChar char="•"/>
            </a:pPr>
            <a:r>
              <a:rPr lang="en-US" sz="1000" dirty="0">
                <a:solidFill>
                  <a:schemeClr val="bg1"/>
                </a:solidFill>
                <a:latin typeface="Raleway Thin" panose="020B0604020202020204" charset="0"/>
              </a:rPr>
              <a:t>The deliverables are defined in the project Requirements Document. </a:t>
            </a:r>
          </a:p>
          <a:p>
            <a:pPr>
              <a:buClr>
                <a:schemeClr val="bg1"/>
              </a:buClr>
            </a:pPr>
            <a:endParaRPr lang="en-US" sz="1000" dirty="0">
              <a:solidFill>
                <a:schemeClr val="bg1"/>
              </a:solidFill>
              <a:latin typeface="Raleway Thin"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32"/>
          <p:cNvSpPr/>
          <p:nvPr/>
        </p:nvSpPr>
        <p:spPr>
          <a:xfrm>
            <a:off x="5091723" y="920939"/>
            <a:ext cx="2264100" cy="29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Raleway Thin" panose="020B0604020202020204" charset="0"/>
                <a:ea typeface="Barlow"/>
                <a:cs typeface="Barlow"/>
                <a:sym typeface="Barlow"/>
              </a:rPr>
              <a:t>Let’s get Started</a:t>
            </a:r>
            <a:endParaRPr sz="2000" dirty="0">
              <a:solidFill>
                <a:schemeClr val="bg1"/>
              </a:solidFill>
              <a:latin typeface="Raleway Thin" panose="020B0604020202020204" charset="0"/>
              <a:ea typeface="Barlow"/>
              <a:cs typeface="Barlow"/>
              <a:sym typeface="Barlow"/>
            </a:endParaRPr>
          </a:p>
        </p:txBody>
      </p:sp>
      <p:sp>
        <p:nvSpPr>
          <p:cNvPr id="1991" name="Google Shape;1991;p3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22</a:t>
            </a:fld>
            <a:endParaRPr dirty="0">
              <a:solidFill>
                <a:schemeClr val="accent2"/>
              </a:solidFill>
            </a:endParaRPr>
          </a:p>
        </p:txBody>
      </p:sp>
      <p:grpSp>
        <p:nvGrpSpPr>
          <p:cNvPr id="1992" name="Google Shape;1992;p32"/>
          <p:cNvGrpSpPr/>
          <p:nvPr/>
        </p:nvGrpSpPr>
        <p:grpSpPr>
          <a:xfrm>
            <a:off x="5035361" y="585201"/>
            <a:ext cx="2384344" cy="3679174"/>
            <a:chOff x="2112475" y="238125"/>
            <a:chExt cx="3395050" cy="5238750"/>
          </a:xfrm>
        </p:grpSpPr>
        <p:sp>
          <p:nvSpPr>
            <p:cNvPr id="1993" name="Google Shape;1993;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97" name="Google Shape;1997;p32"/>
          <p:cNvSpPr txBox="1">
            <a:spLocks noGrp="1"/>
          </p:cNvSpPr>
          <p:nvPr>
            <p:ph type="body" idx="4294967295"/>
          </p:nvPr>
        </p:nvSpPr>
        <p:spPr>
          <a:xfrm>
            <a:off x="636785" y="1130443"/>
            <a:ext cx="2997000" cy="2677282"/>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3600" dirty="0">
                <a:solidFill>
                  <a:schemeClr val="lt1"/>
                </a:solidFill>
                <a:latin typeface="Raleway Thin" panose="020B0604020202020204" charset="0"/>
                <a:ea typeface="Raleway Thin"/>
                <a:cs typeface="Raleway Thin"/>
                <a:sym typeface="Raleway Thin"/>
              </a:rPr>
              <a:t>Next Steps: </a:t>
            </a:r>
          </a:p>
          <a:p>
            <a:pPr marL="342900">
              <a:buClr>
                <a:schemeClr val="bg1"/>
              </a:buClr>
            </a:pPr>
            <a:r>
              <a:rPr lang="en-US" sz="1600" dirty="0">
                <a:solidFill>
                  <a:schemeClr val="bg1"/>
                </a:solidFill>
                <a:latin typeface="Raleway Thin" panose="020B0604020202020204" charset="0"/>
                <a:ea typeface="Raleway Thin"/>
                <a:cs typeface="Raleway Thin"/>
                <a:sym typeface="Raleway Thin"/>
              </a:rPr>
              <a:t>Start the work to complete the first milestone. </a:t>
            </a:r>
          </a:p>
          <a:p>
            <a:pPr marL="0" indent="0">
              <a:buClr>
                <a:schemeClr val="bg1"/>
              </a:buClr>
              <a:buNone/>
            </a:pPr>
            <a:endParaRPr lang="en-US" sz="1000" dirty="0">
              <a:solidFill>
                <a:schemeClr val="bg1"/>
              </a:solidFill>
              <a:latin typeface="Raleway Thin" panose="020B0604020202020204" charset="0"/>
              <a:ea typeface="Raleway Thin"/>
              <a:cs typeface="Raleway Thin"/>
              <a:sym typeface="Raleway Thin"/>
            </a:endParaRPr>
          </a:p>
          <a:p>
            <a:pPr marL="0" lvl="0" indent="0" algn="l" rtl="0">
              <a:spcBef>
                <a:spcPts val="600"/>
              </a:spcBef>
              <a:spcAft>
                <a:spcPts val="0"/>
              </a:spcAft>
              <a:buNone/>
            </a:pPr>
            <a:endParaRPr sz="3000" dirty="0">
              <a:solidFill>
                <a:schemeClr val="lt1"/>
              </a:solidFill>
              <a:latin typeface="Raleway Thin" panose="020B0604020202020204" charset="0"/>
              <a:ea typeface="Raleway Thin"/>
              <a:cs typeface="Raleway Thin"/>
              <a:sym typeface="Raleway Thin"/>
            </a:endParaRPr>
          </a:p>
        </p:txBody>
      </p:sp>
      <p:grpSp>
        <p:nvGrpSpPr>
          <p:cNvPr id="1998" name="Google Shape;1998;p32"/>
          <p:cNvGrpSpPr/>
          <p:nvPr/>
        </p:nvGrpSpPr>
        <p:grpSpPr>
          <a:xfrm>
            <a:off x="6866152" y="2080650"/>
            <a:ext cx="1042234" cy="2747998"/>
            <a:chOff x="2217389" y="2145281"/>
            <a:chExt cx="771968" cy="2035404"/>
          </a:xfrm>
        </p:grpSpPr>
        <p:sp>
          <p:nvSpPr>
            <p:cNvPr id="1999" name="Google Shape;1999;p32"/>
            <p:cNvSpPr/>
            <p:nvPr/>
          </p:nvSpPr>
          <p:spPr>
            <a:xfrm>
              <a:off x="2315715" y="3791112"/>
              <a:ext cx="673642" cy="389572"/>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0" name="Google Shape;2000;p32"/>
            <p:cNvSpPr/>
            <p:nvPr/>
          </p:nvSpPr>
          <p:spPr>
            <a:xfrm>
              <a:off x="2657140" y="3935803"/>
              <a:ext cx="195392" cy="151201"/>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1" name="Google Shape;2001;p32"/>
            <p:cNvSpPr/>
            <p:nvPr/>
          </p:nvSpPr>
          <p:spPr>
            <a:xfrm>
              <a:off x="2658204" y="3985466"/>
              <a:ext cx="194423" cy="10160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2" name="Google Shape;2002;p32"/>
            <p:cNvSpPr/>
            <p:nvPr/>
          </p:nvSpPr>
          <p:spPr>
            <a:xfrm>
              <a:off x="2457350" y="3860101"/>
              <a:ext cx="195266" cy="145651"/>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3" name="Google Shape;2003;p32"/>
            <p:cNvSpPr/>
            <p:nvPr/>
          </p:nvSpPr>
          <p:spPr>
            <a:xfrm>
              <a:off x="2457756" y="3906656"/>
              <a:ext cx="194423" cy="101614"/>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4" name="Google Shape;2004;p32"/>
            <p:cNvSpPr/>
            <p:nvPr/>
          </p:nvSpPr>
          <p:spPr>
            <a:xfrm>
              <a:off x="2506461" y="2987362"/>
              <a:ext cx="335881" cy="96476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5" name="Google Shape;2005;p32"/>
            <p:cNvSpPr/>
            <p:nvPr/>
          </p:nvSpPr>
          <p:spPr>
            <a:xfrm>
              <a:off x="2582229" y="2387101"/>
              <a:ext cx="215046" cy="209600"/>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6" name="Google Shape;2006;p32"/>
            <p:cNvSpPr/>
            <p:nvPr/>
          </p:nvSpPr>
          <p:spPr>
            <a:xfrm>
              <a:off x="2243240" y="2453762"/>
              <a:ext cx="324472" cy="46349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7" name="Google Shape;2007;p32"/>
            <p:cNvSpPr/>
            <p:nvPr/>
          </p:nvSpPr>
          <p:spPr>
            <a:xfrm>
              <a:off x="2217389" y="2839467"/>
              <a:ext cx="154848" cy="10134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8" name="Google Shape;2008;p32"/>
            <p:cNvSpPr/>
            <p:nvPr/>
          </p:nvSpPr>
          <p:spPr>
            <a:xfrm>
              <a:off x="2221873" y="2861121"/>
              <a:ext cx="101110" cy="8428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9" name="Google Shape;2009;p32"/>
            <p:cNvSpPr/>
            <p:nvPr/>
          </p:nvSpPr>
          <p:spPr>
            <a:xfrm>
              <a:off x="2506235" y="2416390"/>
              <a:ext cx="349777" cy="70423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0" name="Google Shape;2010;p32"/>
            <p:cNvSpPr/>
            <p:nvPr/>
          </p:nvSpPr>
          <p:spPr>
            <a:xfrm>
              <a:off x="2790960" y="2560359"/>
              <a:ext cx="135542" cy="62211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1" name="Google Shape;2011;p32"/>
            <p:cNvSpPr/>
            <p:nvPr/>
          </p:nvSpPr>
          <p:spPr>
            <a:xfrm>
              <a:off x="2573358" y="2169926"/>
              <a:ext cx="232033" cy="2830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2" name="Google Shape;2012;p32"/>
            <p:cNvSpPr/>
            <p:nvPr/>
          </p:nvSpPr>
          <p:spPr>
            <a:xfrm>
              <a:off x="2582180" y="2145281"/>
              <a:ext cx="245303" cy="242358"/>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3" name="Google Shape;2013;p32"/>
            <p:cNvSpPr/>
            <p:nvPr/>
          </p:nvSpPr>
          <p:spPr>
            <a:xfrm>
              <a:off x="2773661" y="2522433"/>
              <a:ext cx="151977" cy="206889"/>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4" name="Google Shape;2014;p32"/>
            <p:cNvSpPr/>
            <p:nvPr/>
          </p:nvSpPr>
          <p:spPr>
            <a:xfrm>
              <a:off x="2459309" y="2417031"/>
              <a:ext cx="123487" cy="199128"/>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dirty="0"/>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latin typeface="Raleway Thin" panose="020B0604020202020204" charset="0"/>
              </a:rPr>
              <a:t>THANKS!</a:t>
            </a:r>
            <a:endParaRPr sz="7200" dirty="0">
              <a:latin typeface="Raleway Thin" panose="020B0604020202020204" charset="0"/>
            </a:endParaRPr>
          </a:p>
        </p:txBody>
      </p:sp>
      <p:sp>
        <p:nvSpPr>
          <p:cNvPr id="2207" name="Google Shape;2207;p34"/>
          <p:cNvSpPr txBox="1">
            <a:spLocks noGrp="1"/>
          </p:cNvSpPr>
          <p:nvPr>
            <p:ph type="subTitle" idx="4294967295"/>
          </p:nvPr>
        </p:nvSpPr>
        <p:spPr>
          <a:xfrm>
            <a:off x="602428" y="2594189"/>
            <a:ext cx="4427072" cy="1346869"/>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3600" b="1" dirty="0">
                <a:solidFill>
                  <a:schemeClr val="accent1"/>
                </a:solidFill>
                <a:latin typeface="Raleway Thin" panose="020B0604020202020204" charset="0"/>
                <a:ea typeface="Barlow"/>
                <a:cs typeface="Barlow"/>
                <a:sym typeface="Barlow"/>
              </a:rPr>
              <a:t>T</a:t>
            </a:r>
            <a:r>
              <a:rPr lang="en-US" sz="3600" b="1" dirty="0">
                <a:solidFill>
                  <a:schemeClr val="accent1"/>
                </a:solidFill>
                <a:latin typeface="Raleway Thin" panose="020B0604020202020204" charset="0"/>
                <a:ea typeface="Barlow"/>
                <a:cs typeface="Barlow"/>
                <a:sym typeface="Barlow"/>
              </a:rPr>
              <a:t>he</a:t>
            </a:r>
            <a:r>
              <a:rPr lang="en" sz="3600" b="1" dirty="0">
                <a:solidFill>
                  <a:schemeClr val="accent1"/>
                </a:solidFill>
                <a:latin typeface="Raleway Thin" panose="020B0604020202020204" charset="0"/>
                <a:ea typeface="Barlow"/>
                <a:cs typeface="Barlow"/>
                <a:sym typeface="Barlow"/>
              </a:rPr>
              <a:t> floor is open for  questions?</a:t>
            </a:r>
            <a:endParaRPr sz="3600" b="1" dirty="0">
              <a:solidFill>
                <a:schemeClr val="accent1"/>
              </a:solidFill>
              <a:latin typeface="Raleway Thin" panose="020B0604020202020204" charset="0"/>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dirty="0"/>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 name="Text Placeholder 3">
            <a:extLst>
              <a:ext uri="{FF2B5EF4-FFF2-40B4-BE49-F238E27FC236}">
                <a16:creationId xmlns:a16="http://schemas.microsoft.com/office/drawing/2014/main" id="{74540A61-EA2F-4368-8ED6-34CBB231FFA9}"/>
              </a:ext>
            </a:extLst>
          </p:cNvPr>
          <p:cNvSpPr>
            <a:spLocks noGrp="1"/>
          </p:cNvSpPr>
          <p:nvPr>
            <p:ph type="body" idx="1"/>
          </p:nvPr>
        </p:nvSpPr>
        <p:spPr>
          <a:xfrm>
            <a:off x="1373342" y="1862623"/>
            <a:ext cx="4742700" cy="915275"/>
          </a:xfrm>
        </p:spPr>
        <p:txBody>
          <a:bodyPr/>
          <a:lstStyle/>
          <a:p>
            <a:pPr marL="25400" indent="0">
              <a:buNone/>
            </a:pPr>
            <a:r>
              <a:rPr lang="en-US" dirty="0">
                <a:latin typeface="Raleway Thin" panose="020B0604020202020204" charset="0"/>
              </a:rPr>
              <a:t>Team Introductions</a:t>
            </a:r>
          </a:p>
        </p:txBody>
      </p:sp>
    </p:spTree>
    <p:extLst>
      <p:ext uri="{BB962C8B-B14F-4D97-AF65-F5344CB8AC3E}">
        <p14:creationId xmlns:p14="http://schemas.microsoft.com/office/powerpoint/2010/main" val="101645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16B4-0C23-41F5-B512-8A79CB431BD2}"/>
              </a:ext>
            </a:extLst>
          </p:cNvPr>
          <p:cNvSpPr>
            <a:spLocks noGrp="1"/>
          </p:cNvSpPr>
          <p:nvPr>
            <p:ph type="title"/>
          </p:nvPr>
        </p:nvSpPr>
        <p:spPr/>
        <p:txBody>
          <a:bodyPr/>
          <a:lstStyle/>
          <a:p>
            <a:pPr algn="ctr"/>
            <a:r>
              <a:rPr lang="en-US" dirty="0"/>
              <a:t>Meeting Ground Rules</a:t>
            </a:r>
          </a:p>
        </p:txBody>
      </p:sp>
      <p:sp>
        <p:nvSpPr>
          <p:cNvPr id="3" name="Slide Number Placeholder 2">
            <a:extLst>
              <a:ext uri="{FF2B5EF4-FFF2-40B4-BE49-F238E27FC236}">
                <a16:creationId xmlns:a16="http://schemas.microsoft.com/office/drawing/2014/main" id="{50B44752-BD81-41C3-82F1-40270B6E4C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4" name="TextBox 3">
            <a:extLst>
              <a:ext uri="{FF2B5EF4-FFF2-40B4-BE49-F238E27FC236}">
                <a16:creationId xmlns:a16="http://schemas.microsoft.com/office/drawing/2014/main" id="{5EF30841-3CBB-41B1-9986-33F2A3B9F9D8}"/>
              </a:ext>
            </a:extLst>
          </p:cNvPr>
          <p:cNvSpPr txBox="1"/>
          <p:nvPr/>
        </p:nvSpPr>
        <p:spPr>
          <a:xfrm>
            <a:off x="1118795" y="2571750"/>
            <a:ext cx="5497158" cy="1698414"/>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q"/>
            </a:pPr>
            <a:r>
              <a:rPr lang="en-US" sz="1800" dirty="0">
                <a:solidFill>
                  <a:schemeClr val="accent1"/>
                </a:solidFill>
                <a:effectLst/>
                <a:latin typeface="Raleway Thin" panose="020B0604020202020204" charset="0"/>
                <a:ea typeface="Calibri" panose="020F0502020204030204" pitchFamily="34" charset="0"/>
                <a:cs typeface="Times New Roman" panose="02020603050405020304" pitchFamily="18" charset="0"/>
              </a:rPr>
              <a:t>We will start on time</a:t>
            </a:r>
          </a:p>
          <a:p>
            <a:pPr marL="342900" marR="0" lvl="0" indent="-342900">
              <a:lnSpc>
                <a:spcPct val="107000"/>
              </a:lnSpc>
              <a:spcBef>
                <a:spcPts val="0"/>
              </a:spcBef>
              <a:spcAft>
                <a:spcPts val="0"/>
              </a:spcAft>
              <a:buFont typeface="Wingdings" panose="05000000000000000000" pitchFamily="2" charset="2"/>
              <a:buChar char="q"/>
            </a:pPr>
            <a:r>
              <a:rPr lang="en-US" sz="1800" dirty="0">
                <a:solidFill>
                  <a:schemeClr val="accent1"/>
                </a:solidFill>
                <a:effectLst/>
                <a:latin typeface="Raleway Thin" panose="020B0604020202020204" charset="0"/>
                <a:ea typeface="Calibri" panose="020F0502020204030204" pitchFamily="34" charset="0"/>
                <a:cs typeface="Times New Roman" panose="02020603050405020304" pitchFamily="18" charset="0"/>
              </a:rPr>
              <a:t>Topics will only consist of agenda items</a:t>
            </a:r>
          </a:p>
          <a:p>
            <a:pPr marL="342900" marR="0" lvl="0" indent="-342900">
              <a:lnSpc>
                <a:spcPct val="107000"/>
              </a:lnSpc>
              <a:spcBef>
                <a:spcPts val="0"/>
              </a:spcBef>
              <a:spcAft>
                <a:spcPts val="800"/>
              </a:spcAft>
              <a:buFont typeface="Wingdings" panose="05000000000000000000" pitchFamily="2" charset="2"/>
              <a:buChar char="q"/>
            </a:pPr>
            <a:r>
              <a:rPr lang="en-US" sz="1800" dirty="0">
                <a:solidFill>
                  <a:schemeClr val="accent1"/>
                </a:solidFill>
                <a:effectLst/>
                <a:latin typeface="Raleway Thin" panose="020B0604020202020204" charset="0"/>
                <a:ea typeface="Calibri" panose="020F0502020204030204" pitchFamily="34" charset="0"/>
                <a:cs typeface="Times New Roman" panose="02020603050405020304" pitchFamily="18" charset="0"/>
              </a:rPr>
              <a:t>Please be respectful and courteous of others</a:t>
            </a:r>
          </a:p>
          <a:p>
            <a:pPr marL="0" marR="0">
              <a:lnSpc>
                <a:spcPct val="107000"/>
              </a:lnSpc>
              <a:spcBef>
                <a:spcPts val="0"/>
              </a:spcBef>
              <a:spcAft>
                <a:spcPts val="800"/>
              </a:spcAft>
            </a:pPr>
            <a:r>
              <a:rPr lang="en-US" sz="1800" b="1" dirty="0">
                <a:solidFill>
                  <a:schemeClr val="accent1"/>
                </a:solidFill>
                <a:effectLst/>
                <a:latin typeface="Raleway Thin" panose="020B0604020202020204" charset="0"/>
                <a:ea typeface="Calibri" panose="020F0502020204030204" pitchFamily="34" charset="0"/>
                <a:cs typeface="Times New Roman" panose="02020603050405020304" pitchFamily="18" charset="0"/>
              </a:rPr>
              <a:t> </a:t>
            </a:r>
            <a:endParaRPr lang="en-US" sz="1800" dirty="0">
              <a:solidFill>
                <a:schemeClr val="accent1"/>
              </a:solidFill>
              <a:effectLst/>
              <a:latin typeface="Raleway Thin" panose="020B060402020202020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761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758379" y="84759"/>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Agenda</a:t>
            </a:r>
            <a:endParaRPr dirty="0"/>
          </a:p>
        </p:txBody>
      </p:sp>
      <p:sp>
        <p:nvSpPr>
          <p:cNvPr id="406" name="Google Shape;406;p15"/>
          <p:cNvSpPr txBox="1">
            <a:spLocks noGrp="1"/>
          </p:cNvSpPr>
          <p:nvPr>
            <p:ph type="subTitle" idx="1"/>
          </p:nvPr>
        </p:nvSpPr>
        <p:spPr>
          <a:xfrm>
            <a:off x="815182" y="1474337"/>
            <a:ext cx="4676700" cy="3139653"/>
          </a:xfrm>
          <a:prstGeom prst="rect">
            <a:avLst/>
          </a:prstGeom>
        </p:spPr>
        <p:txBody>
          <a:bodyPr spcFirstLastPara="1" wrap="square" lIns="0" tIns="0" rIns="0" bIns="0" numCol="2" anchor="t" anchorCtr="0">
            <a:noAutofit/>
          </a:bodyPr>
          <a:lstStyle/>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Introduction of Project &amp; Purpose</a:t>
            </a:r>
          </a:p>
          <a:p>
            <a:pPr marL="400050" indent="-285750" fontAlgn="base">
              <a:buFont typeface="Arial" panose="020B0604020202020204" pitchFamily="34" charset="0"/>
              <a:buChar char="•"/>
            </a:pPr>
            <a:r>
              <a:rPr lang="en-US" sz="1100" b="1" dirty="0">
                <a:solidFill>
                  <a:srgbClr val="595959"/>
                </a:solidFill>
                <a:latin typeface="Raleway Thin" panose="020B0604020202020204" charset="0"/>
              </a:rPr>
              <a:t>P</a:t>
            </a:r>
            <a:r>
              <a:rPr lang="en-US" sz="1100" b="1" i="0" u="none" strike="noStrike" dirty="0">
                <a:solidFill>
                  <a:srgbClr val="595959"/>
                </a:solidFill>
                <a:effectLst/>
                <a:latin typeface="Raleway Thin" panose="020B0604020202020204" charset="0"/>
              </a:rPr>
              <a:t>roject Team &amp; Roles</a:t>
            </a:r>
          </a:p>
          <a:p>
            <a:pPr marL="400050" indent="-285750" fontAlgn="base">
              <a:buFont typeface="Arial" panose="020B0604020202020204" pitchFamily="34" charset="0"/>
              <a:buChar char="•"/>
            </a:pPr>
            <a:r>
              <a:rPr lang="en-US" sz="1100" b="1" dirty="0">
                <a:solidFill>
                  <a:srgbClr val="595959"/>
                </a:solidFill>
                <a:latin typeface="Raleway Thin" panose="020B0604020202020204" charset="0"/>
              </a:rPr>
              <a:t>P</a:t>
            </a:r>
            <a:r>
              <a:rPr lang="en-US" sz="1100" b="1" i="0" u="none" strike="noStrike" dirty="0">
                <a:solidFill>
                  <a:srgbClr val="595959"/>
                </a:solidFill>
                <a:effectLst/>
                <a:latin typeface="Raleway Thin" panose="020B0604020202020204" charset="0"/>
              </a:rPr>
              <a:t>roject Background</a:t>
            </a:r>
            <a:endParaRPr lang="en-US" sz="1100" b="0" i="0" u="none" strike="noStrike" dirty="0">
              <a:solidFill>
                <a:srgbClr val="595959"/>
              </a:solidFill>
              <a:effectLst/>
              <a:latin typeface="Raleway Thin" panose="020B0604020202020204" charset="0"/>
            </a:endParaRP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Project goals &amp; objectives </a:t>
            </a: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Key Performance Indicators</a:t>
            </a:r>
            <a:endParaRPr lang="en-US" sz="1100" b="0" i="0" u="none" strike="noStrike" dirty="0">
              <a:solidFill>
                <a:srgbClr val="595959"/>
              </a:solidFill>
              <a:effectLst/>
              <a:latin typeface="Raleway Thin" panose="020B0604020202020204" charset="0"/>
            </a:endParaRP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Scope Review </a:t>
            </a:r>
          </a:p>
          <a:p>
            <a:pPr marL="400050" indent="-285750" fontAlgn="base">
              <a:buFont typeface="Arial" panose="020B0604020202020204" pitchFamily="34" charset="0"/>
              <a:buChar char="•"/>
            </a:pPr>
            <a:r>
              <a:rPr lang="en-US" sz="1100" b="1" dirty="0">
                <a:solidFill>
                  <a:srgbClr val="595959"/>
                </a:solidFill>
                <a:latin typeface="Raleway Thin" panose="020B0604020202020204" charset="0"/>
              </a:rPr>
              <a:t>S</a:t>
            </a:r>
            <a:r>
              <a:rPr lang="en-US" sz="1100" b="1" i="0" u="none" strike="noStrike" dirty="0">
                <a:solidFill>
                  <a:srgbClr val="595959"/>
                </a:solidFill>
                <a:effectLst/>
                <a:latin typeface="Raleway Thin" panose="020B0604020202020204" charset="0"/>
              </a:rPr>
              <a:t>chedule Milestones</a:t>
            </a: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Risks &amp; Issues </a:t>
            </a:r>
            <a:endParaRPr lang="en-US" sz="1100" b="0" i="0" u="none" strike="noStrike" dirty="0">
              <a:solidFill>
                <a:srgbClr val="595959"/>
              </a:solidFill>
              <a:effectLst/>
              <a:latin typeface="Raleway Thin" panose="020B0604020202020204" charset="0"/>
            </a:endParaRP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Project Reporting </a:t>
            </a: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Change Control</a:t>
            </a: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Collaboration Process &amp;Tools</a:t>
            </a: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Deliverable Approval </a:t>
            </a:r>
            <a:r>
              <a:rPr lang="en-US" sz="1100" b="1" dirty="0">
                <a:solidFill>
                  <a:srgbClr val="595959"/>
                </a:solidFill>
                <a:latin typeface="Raleway Thin" panose="020B0604020202020204" charset="0"/>
              </a:rPr>
              <a:t>P</a:t>
            </a:r>
            <a:r>
              <a:rPr lang="en-US" sz="1100" b="1" i="0" u="none" strike="noStrike" dirty="0">
                <a:solidFill>
                  <a:srgbClr val="595959"/>
                </a:solidFill>
                <a:effectLst/>
                <a:latin typeface="Raleway Thin" panose="020B0604020202020204" charset="0"/>
              </a:rPr>
              <a:t>rocess</a:t>
            </a: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Next Steps </a:t>
            </a:r>
            <a:endParaRPr lang="en-US" sz="1100" b="0" i="0" u="none" strike="noStrike" dirty="0">
              <a:solidFill>
                <a:srgbClr val="595959"/>
              </a:solidFill>
              <a:effectLst/>
              <a:latin typeface="Raleway Thin" panose="020B0604020202020204" charset="0"/>
            </a:endParaRPr>
          </a:p>
          <a:p>
            <a:pPr marL="400050" indent="-285750" fontAlgn="base">
              <a:buFont typeface="Arial" panose="020B0604020202020204" pitchFamily="34" charset="0"/>
              <a:buChar char="•"/>
            </a:pPr>
            <a:r>
              <a:rPr lang="en-US" sz="1100" b="1" i="0" u="none" strike="noStrike" dirty="0">
                <a:solidFill>
                  <a:srgbClr val="595959"/>
                </a:solidFill>
                <a:effectLst/>
                <a:latin typeface="Raleway Thin" panose="020B0604020202020204" charset="0"/>
              </a:rPr>
              <a:t>Questions</a:t>
            </a:r>
            <a:r>
              <a:rPr lang="en-US" sz="1100" b="0" i="0" u="none" strike="noStrike" dirty="0">
                <a:solidFill>
                  <a:srgbClr val="595959"/>
                </a:solidFill>
                <a:effectLst/>
                <a:latin typeface="Raleway Thin" panose="020B0604020202020204" charset="0"/>
              </a:rPr>
              <a:t> </a:t>
            </a:r>
          </a:p>
          <a:p>
            <a:pPr marL="342900" lvl="0" algn="l" rtl="0">
              <a:spcBef>
                <a:spcPts val="0"/>
              </a:spcBef>
              <a:spcAft>
                <a:spcPts val="0"/>
              </a:spcAft>
              <a:buFont typeface="Arial" panose="020B0604020202020204" pitchFamily="34" charset="0"/>
              <a:buChar char="•"/>
            </a:pPr>
            <a:endParaRPr sz="14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6"/>
        <p:cNvGrpSpPr/>
        <p:nvPr/>
      </p:nvGrpSpPr>
      <p:grpSpPr>
        <a:xfrm>
          <a:off x="0" y="0"/>
          <a:ext cx="0" cy="0"/>
          <a:chOff x="0" y="0"/>
          <a:chExt cx="0" cy="0"/>
        </a:xfrm>
      </p:grpSpPr>
      <p:sp>
        <p:nvSpPr>
          <p:cNvPr id="3517" name="Google Shape;3517;p3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dirty="0"/>
          </a:p>
        </p:txBody>
      </p:sp>
      <p:grpSp>
        <p:nvGrpSpPr>
          <p:cNvPr id="3518" name="Google Shape;3518;p38"/>
          <p:cNvGrpSpPr/>
          <p:nvPr/>
        </p:nvGrpSpPr>
        <p:grpSpPr>
          <a:xfrm>
            <a:off x="3382201" y="644715"/>
            <a:ext cx="1459675" cy="1782539"/>
            <a:chOff x="2473900" y="225896"/>
            <a:chExt cx="3899746" cy="4762328"/>
          </a:xfrm>
        </p:grpSpPr>
        <p:sp>
          <p:nvSpPr>
            <p:cNvPr id="3519" name="Google Shape;3519;p3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0" name="Google Shape;3520;p3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1" name="Google Shape;3521;p3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2" name="Google Shape;3522;p3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3" name="Google Shape;3523;p3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4" name="Google Shape;3524;p3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5" name="Google Shape;3525;p3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6" name="Google Shape;3526;p3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7" name="Google Shape;3527;p3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8" name="Google Shape;3528;p3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9" name="Google Shape;3529;p3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0" name="Google Shape;3530;p3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1" name="Google Shape;3531;p3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2" name="Google Shape;3532;p3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3" name="Google Shape;3533;p3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4" name="Google Shape;3534;p38"/>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5" name="Google Shape;3535;p3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6" name="Google Shape;3536;p3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7" name="Google Shape;3537;p3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8" name="Google Shape;3538;p3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9" name="Google Shape;3539;p3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0" name="Google Shape;3540;p3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1" name="Google Shape;3541;p3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2" name="Google Shape;3542;p3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3" name="Google Shape;3543;p3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4" name="Google Shape;3544;p3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5" name="Google Shape;3545;p3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6" name="Google Shape;3546;p3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7" name="Google Shape;3547;p3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8" name="Google Shape;3548;p3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9" name="Google Shape;3549;p3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0" name="Google Shape;3550;p3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1" name="Google Shape;3551;p3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2" name="Google Shape;3552;p3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3" name="Google Shape;3553;p3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4" name="Google Shape;3554;p3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5" name="Google Shape;3555;p3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6" name="Google Shape;3556;p3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7" name="Google Shape;3557;p3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8" name="Google Shape;3558;p3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9" name="Google Shape;3559;p3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0" name="Google Shape;3560;p3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1" name="Google Shape;3561;p3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2" name="Google Shape;3562;p3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3" name="Google Shape;3563;p3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4" name="Google Shape;3564;p3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5" name="Google Shape;3565;p3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6" name="Google Shape;3566;p3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7" name="Google Shape;3567;p3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8" name="Google Shape;3568;p3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9" name="Google Shape;3569;p3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0" name="Google Shape;3570;p3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1" name="Google Shape;3571;p3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2" name="Google Shape;3572;p3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3" name="Google Shape;3573;p3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4" name="Google Shape;3574;p3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5" name="Google Shape;3575;p3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6" name="Google Shape;3576;p3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577" name="Google Shape;3577;p38"/>
            <p:cNvGrpSpPr/>
            <p:nvPr/>
          </p:nvGrpSpPr>
          <p:grpSpPr>
            <a:xfrm>
              <a:off x="3192914" y="3470000"/>
              <a:ext cx="220130" cy="132120"/>
              <a:chOff x="4865564" y="4292025"/>
              <a:chExt cx="220130" cy="132120"/>
            </a:xfrm>
          </p:grpSpPr>
          <p:sp>
            <p:nvSpPr>
              <p:cNvPr id="3578" name="Google Shape;3578;p3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9" name="Google Shape;3579;p3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0" name="Google Shape;3580;p3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1" name="Google Shape;3581;p3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2" name="Google Shape;3582;p3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3" name="Google Shape;3583;p3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4" name="Google Shape;3584;p3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5" name="Google Shape;3585;p3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6" name="Google Shape;3586;p3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7" name="Google Shape;3587;p3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8" name="Google Shape;3588;p3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9" name="Google Shape;3589;p3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0" name="Google Shape;3590;p3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1" name="Google Shape;3591;p3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2" name="Google Shape;3592;p3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3" name="Google Shape;3593;p3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4" name="Google Shape;3594;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5" name="Google Shape;3595;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6" name="Google Shape;3596;p3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7" name="Google Shape;3597;p3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598" name="Google Shape;3598;p3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9" name="Google Shape;3599;p3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0" name="Google Shape;3600;p3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1" name="Google Shape;3601;p3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2" name="Google Shape;3602;p3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3" name="Google Shape;3603;p3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4" name="Google Shape;3604;p3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5" name="Google Shape;3605;p3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6" name="Google Shape;3606;p3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7" name="Google Shape;3607;p3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8" name="Google Shape;3608;p3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9" name="Google Shape;3609;p3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0" name="Google Shape;3610;p3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1" name="Google Shape;3611;p3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2" name="Google Shape;3612;p3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3" name="Google Shape;3613;p3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4" name="Google Shape;3614;p3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5" name="Google Shape;3615;p3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616" name="Google Shape;3616;p38"/>
          <p:cNvGrpSpPr/>
          <p:nvPr/>
        </p:nvGrpSpPr>
        <p:grpSpPr>
          <a:xfrm>
            <a:off x="2671764" y="2863382"/>
            <a:ext cx="1550646" cy="1684920"/>
            <a:chOff x="2244025" y="145922"/>
            <a:chExt cx="4382832" cy="4762352"/>
          </a:xfrm>
        </p:grpSpPr>
        <p:grpSp>
          <p:nvGrpSpPr>
            <p:cNvPr id="3617" name="Google Shape;3617;p38"/>
            <p:cNvGrpSpPr/>
            <p:nvPr/>
          </p:nvGrpSpPr>
          <p:grpSpPr>
            <a:xfrm>
              <a:off x="4124355" y="330300"/>
              <a:ext cx="2502502" cy="3373185"/>
              <a:chOff x="5785580" y="1232275"/>
              <a:chExt cx="2502502" cy="3373185"/>
            </a:xfrm>
          </p:grpSpPr>
          <p:sp>
            <p:nvSpPr>
              <p:cNvPr id="3618" name="Google Shape;3618;p3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9" name="Google Shape;3619;p3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0" name="Google Shape;3620;p3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1" name="Google Shape;3621;p3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2" name="Google Shape;3622;p3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3" name="Google Shape;3623;p3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4" name="Google Shape;3624;p3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5" name="Google Shape;3625;p3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6" name="Google Shape;3626;p3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7" name="Google Shape;3627;p3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8" name="Google Shape;3628;p3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9" name="Google Shape;3629;p3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0" name="Google Shape;3630;p3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1" name="Google Shape;3631;p3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2" name="Google Shape;3632;p38"/>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3" name="Google Shape;3633;p3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4" name="Google Shape;3634;p3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5" name="Google Shape;3635;p3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6" name="Google Shape;3636;p3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7" name="Google Shape;3637;p3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8" name="Google Shape;3638;p3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9" name="Google Shape;3639;p3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0" name="Google Shape;3640;p3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1" name="Google Shape;3641;p3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2" name="Google Shape;3642;p3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3" name="Google Shape;3643;p3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4" name="Google Shape;3644;p3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5" name="Google Shape;3645;p3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6" name="Google Shape;3646;p3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7" name="Google Shape;3647;p3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8" name="Google Shape;3648;p3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9" name="Google Shape;3649;p3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0" name="Google Shape;3650;p3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1" name="Google Shape;3651;p3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2" name="Google Shape;3652;p38"/>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3" name="Google Shape;3653;p3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4" name="Google Shape;3654;p3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655" name="Google Shape;3655;p3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6" name="Google Shape;3656;p3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7" name="Google Shape;3657;p3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8" name="Google Shape;3658;p3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9" name="Google Shape;3659;p3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0" name="Google Shape;3660;p3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1" name="Google Shape;3661;p3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2" name="Google Shape;3662;p3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3" name="Google Shape;3663;p3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4" name="Google Shape;3664;p3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5" name="Google Shape;3665;p3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666" name="Google Shape;3666;p38"/>
            <p:cNvGrpSpPr/>
            <p:nvPr/>
          </p:nvGrpSpPr>
          <p:grpSpPr>
            <a:xfrm>
              <a:off x="3457891" y="2611797"/>
              <a:ext cx="595122" cy="410622"/>
              <a:chOff x="5119116" y="3513772"/>
              <a:chExt cx="595122" cy="410622"/>
            </a:xfrm>
          </p:grpSpPr>
          <p:sp>
            <p:nvSpPr>
              <p:cNvPr id="3667" name="Google Shape;3667;p3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8" name="Google Shape;3668;p3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9" name="Google Shape;3669;p3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0" name="Google Shape;3670;p3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1" name="Google Shape;3671;p3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2" name="Google Shape;3672;p3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3" name="Google Shape;3673;p3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4" name="Google Shape;3674;p3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5" name="Google Shape;3675;p3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6" name="Google Shape;3676;p3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7" name="Google Shape;3677;p3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8" name="Google Shape;3678;p3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9" name="Google Shape;3679;p3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0" name="Google Shape;3680;p3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1" name="Google Shape;3681;p3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2" name="Google Shape;3682;p3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3" name="Google Shape;3683;p3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684" name="Google Shape;3684;p38"/>
            <p:cNvGrpSpPr/>
            <p:nvPr/>
          </p:nvGrpSpPr>
          <p:grpSpPr>
            <a:xfrm>
              <a:off x="3545044" y="2530263"/>
              <a:ext cx="529590" cy="371284"/>
              <a:chOff x="5206269" y="3432238"/>
              <a:chExt cx="529590" cy="371284"/>
            </a:xfrm>
          </p:grpSpPr>
          <p:sp>
            <p:nvSpPr>
              <p:cNvPr id="3685" name="Google Shape;3685;p3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6" name="Google Shape;3686;p3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7" name="Google Shape;3687;p3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8" name="Google Shape;3688;p3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9" name="Google Shape;3689;p3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0" name="Google Shape;3690;p3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1" name="Google Shape;3691;p3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2" name="Google Shape;3692;p3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3" name="Google Shape;3693;p3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4" name="Google Shape;3694;p3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5" name="Google Shape;3695;p3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6" name="Google Shape;3696;p3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7" name="Google Shape;3697;p3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8" name="Google Shape;3698;p3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99" name="Google Shape;3699;p3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0" name="Google Shape;3700;p3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701" name="Google Shape;3701;p38"/>
            <p:cNvGrpSpPr/>
            <p:nvPr/>
          </p:nvGrpSpPr>
          <p:grpSpPr>
            <a:xfrm>
              <a:off x="3528852" y="2451777"/>
              <a:ext cx="529590" cy="371284"/>
              <a:chOff x="5190077" y="3353752"/>
              <a:chExt cx="529590" cy="371284"/>
            </a:xfrm>
          </p:grpSpPr>
          <p:sp>
            <p:nvSpPr>
              <p:cNvPr id="3702" name="Google Shape;3702;p3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3" name="Google Shape;3703;p3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4" name="Google Shape;3704;p3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5" name="Google Shape;3705;p3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6" name="Google Shape;3706;p3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7" name="Google Shape;3707;p3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8" name="Google Shape;3708;p3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09" name="Google Shape;3709;p3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0" name="Google Shape;3710;p3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1" name="Google Shape;3711;p3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2" name="Google Shape;3712;p3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3" name="Google Shape;3713;p3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4" name="Google Shape;3714;p3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5" name="Google Shape;3715;p3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6" name="Google Shape;3716;p3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7" name="Google Shape;3717;p3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718" name="Google Shape;3718;p3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19" name="Google Shape;3719;p3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0" name="Google Shape;3720;p3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1" name="Google Shape;3721;p3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2" name="Google Shape;3722;p3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3" name="Google Shape;3723;p3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4" name="Google Shape;3724;p3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5" name="Google Shape;3725;p3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6" name="Google Shape;3726;p3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7" name="Google Shape;3727;p3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8" name="Google Shape;3728;p3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9" name="Google Shape;3729;p3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0" name="Google Shape;3730;p3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1" name="Google Shape;3731;p3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2" name="Google Shape;3732;p3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3" name="Google Shape;3733;p3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4" name="Google Shape;3734;p3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5" name="Google Shape;3735;p3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6" name="Google Shape;3736;p3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7" name="Google Shape;3737;p3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8" name="Google Shape;3738;p3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9" name="Google Shape;3739;p3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0" name="Google Shape;3740;p3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1" name="Google Shape;3741;p3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2" name="Google Shape;3742;p3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3" name="Google Shape;3743;p3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4" name="Google Shape;3744;p3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5" name="Google Shape;3745;p3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6" name="Google Shape;3746;p3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7" name="Google Shape;3747;p3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8" name="Google Shape;3748;p3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49" name="Google Shape;3749;p3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0" name="Google Shape;3750;p3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1" name="Google Shape;3751;p3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2" name="Google Shape;3752;p3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3" name="Google Shape;3753;p3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4" name="Google Shape;3754;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5" name="Google Shape;3755;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6" name="Google Shape;3756;p3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7" name="Google Shape;3757;p3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8" name="Google Shape;3758;p3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59" name="Google Shape;3759;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0" name="Google Shape;3760;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1" name="Google Shape;3761;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2" name="Google Shape;3762;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3" name="Google Shape;3763;p3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4" name="Google Shape;3764;p3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5" name="Google Shape;3765;p3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6" name="Google Shape;3766;p3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7" name="Google Shape;3767;p3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8" name="Google Shape;3768;p3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9" name="Google Shape;3769;p3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0" name="Google Shape;3770;p3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1" name="Google Shape;3771;p3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2" name="Google Shape;3772;p3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3" name="Google Shape;3773;p3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4" name="Google Shape;3774;p3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5" name="Google Shape;3775;p3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6" name="Google Shape;3776;p3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7" name="Google Shape;3777;p3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8" name="Google Shape;3778;p3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9" name="Google Shape;3779;p3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0" name="Google Shape;3780;p3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1" name="Google Shape;3781;p3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2" name="Google Shape;3782;p3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3" name="Google Shape;3783;p3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4" name="Google Shape;3784;p3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5" name="Google Shape;3785;p3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6" name="Google Shape;3786;p3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87" name="Google Shape;3787;p3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788" name="Google Shape;3788;p38"/>
            <p:cNvGrpSpPr/>
            <p:nvPr/>
          </p:nvGrpSpPr>
          <p:grpSpPr>
            <a:xfrm flipH="1">
              <a:off x="2710663" y="2723583"/>
              <a:ext cx="319677" cy="242660"/>
              <a:chOff x="6621095" y="1452181"/>
              <a:chExt cx="330894" cy="250785"/>
            </a:xfrm>
          </p:grpSpPr>
          <p:sp>
            <p:nvSpPr>
              <p:cNvPr id="3789" name="Google Shape;3789;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90" name="Google Shape;3790;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91" name="Google Shape;3791;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92" name="Google Shape;3792;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93" name="Google Shape;3793;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794" name="Google Shape;3794;p3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95" name="Google Shape;3795;p3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796" name="Google Shape;3796;p38"/>
            <p:cNvGrpSpPr/>
            <p:nvPr/>
          </p:nvGrpSpPr>
          <p:grpSpPr>
            <a:xfrm>
              <a:off x="4651669" y="468299"/>
              <a:ext cx="319677" cy="242660"/>
              <a:chOff x="6621095" y="1452181"/>
              <a:chExt cx="330894" cy="250785"/>
            </a:xfrm>
          </p:grpSpPr>
          <p:sp>
            <p:nvSpPr>
              <p:cNvPr id="3797" name="Google Shape;3797;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98" name="Google Shape;3798;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99" name="Google Shape;3799;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0" name="Google Shape;3800;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1" name="Google Shape;3801;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3802" name="Google Shape;3802;p38"/>
          <p:cNvGrpSpPr/>
          <p:nvPr/>
        </p:nvGrpSpPr>
        <p:grpSpPr>
          <a:xfrm>
            <a:off x="4931603" y="542890"/>
            <a:ext cx="1572889" cy="1611229"/>
            <a:chOff x="2270525" y="117216"/>
            <a:chExt cx="4650765" cy="4762722"/>
          </a:xfrm>
        </p:grpSpPr>
        <p:sp>
          <p:nvSpPr>
            <p:cNvPr id="3803" name="Google Shape;3803;p38"/>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4" name="Google Shape;3804;p38"/>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5" name="Google Shape;3805;p38"/>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6" name="Google Shape;3806;p38"/>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7" name="Google Shape;3807;p38"/>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8" name="Google Shape;3808;p38"/>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9" name="Google Shape;3809;p38"/>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0" name="Google Shape;3810;p38"/>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1" name="Google Shape;3811;p38"/>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2" name="Google Shape;3812;p38"/>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3" name="Google Shape;3813;p38"/>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4" name="Google Shape;3814;p38"/>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5" name="Google Shape;3815;p38"/>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6" name="Google Shape;3816;p38"/>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7" name="Google Shape;3817;p38"/>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8" name="Google Shape;3818;p38"/>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9" name="Google Shape;3819;p38"/>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0" name="Google Shape;3820;p38"/>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1" name="Google Shape;3821;p38"/>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2" name="Google Shape;3822;p38"/>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3" name="Google Shape;3823;p38"/>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824" name="Google Shape;3824;p38"/>
            <p:cNvGrpSpPr/>
            <p:nvPr/>
          </p:nvGrpSpPr>
          <p:grpSpPr>
            <a:xfrm>
              <a:off x="4031993" y="117216"/>
              <a:ext cx="2889297" cy="3901793"/>
              <a:chOff x="5533368" y="1047716"/>
              <a:chExt cx="2889297" cy="3901793"/>
            </a:xfrm>
          </p:grpSpPr>
          <p:sp>
            <p:nvSpPr>
              <p:cNvPr id="3825" name="Google Shape;3825;p38"/>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6" name="Google Shape;3826;p38"/>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7" name="Google Shape;3827;p38"/>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8" name="Google Shape;3828;p38"/>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29" name="Google Shape;3829;p38"/>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0" name="Google Shape;3830;p38"/>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1" name="Google Shape;3831;p38"/>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2" name="Google Shape;3832;p38"/>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3" name="Google Shape;3833;p38"/>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4" name="Google Shape;3834;p38"/>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5" name="Google Shape;3835;p38"/>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6" name="Google Shape;3836;p38"/>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7" name="Google Shape;3837;p38"/>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8" name="Google Shape;3838;p38"/>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39" name="Google Shape;3839;p38"/>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0" name="Google Shape;3840;p38"/>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1" name="Google Shape;3841;p38"/>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2" name="Google Shape;3842;p38"/>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3" name="Google Shape;3843;p38"/>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4" name="Google Shape;3844;p38"/>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5" name="Google Shape;3845;p38"/>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6" name="Google Shape;3846;p38"/>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7" name="Google Shape;3847;p38"/>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8" name="Google Shape;3848;p38"/>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49" name="Google Shape;3849;p38"/>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0" name="Google Shape;3850;p38"/>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1" name="Google Shape;3851;p38"/>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2" name="Google Shape;3852;p38"/>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3" name="Google Shape;3853;p38"/>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4" name="Google Shape;3854;p38"/>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5" name="Google Shape;3855;p38"/>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6" name="Google Shape;3856;p38"/>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7" name="Google Shape;3857;p38"/>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8" name="Google Shape;3858;p38"/>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59" name="Google Shape;3859;p38"/>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0" name="Google Shape;3860;p38"/>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1" name="Google Shape;3861;p38"/>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2" name="Google Shape;3862;p38"/>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3" name="Google Shape;3863;p38"/>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4" name="Google Shape;3864;p38"/>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865" name="Google Shape;3865;p38"/>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6" name="Google Shape;3866;p38"/>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7" name="Google Shape;3867;p38"/>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8" name="Google Shape;3868;p38"/>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9" name="Google Shape;3869;p38"/>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0" name="Google Shape;3870;p38"/>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1" name="Google Shape;3871;p38"/>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2" name="Google Shape;3872;p38"/>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3" name="Google Shape;3873;p38"/>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4" name="Google Shape;3874;p38"/>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5" name="Google Shape;3875;p38"/>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6" name="Google Shape;3876;p38"/>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7" name="Google Shape;3877;p38"/>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8" name="Google Shape;3878;p38"/>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9" name="Google Shape;3879;p38"/>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0" name="Google Shape;3880;p38"/>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1" name="Google Shape;3881;p38"/>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2" name="Google Shape;3882;p38"/>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3" name="Google Shape;3883;p38"/>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4" name="Google Shape;3884;p38"/>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5" name="Google Shape;3885;p38"/>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6" name="Google Shape;3886;p38"/>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7" name="Google Shape;3887;p38"/>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8" name="Google Shape;3888;p38"/>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9" name="Google Shape;3889;p38"/>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0" name="Google Shape;3890;p38"/>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1" name="Google Shape;3891;p38"/>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2" name="Google Shape;3892;p38"/>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3" name="Google Shape;3893;p38"/>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894" name="Google Shape;3894;p38"/>
            <p:cNvGrpSpPr/>
            <p:nvPr/>
          </p:nvGrpSpPr>
          <p:grpSpPr>
            <a:xfrm flipH="1">
              <a:off x="2865273" y="3434801"/>
              <a:ext cx="598186" cy="1340314"/>
              <a:chOff x="4210728" y="4525714"/>
              <a:chExt cx="546438" cy="1224366"/>
            </a:xfrm>
          </p:grpSpPr>
          <p:sp>
            <p:nvSpPr>
              <p:cNvPr id="3895" name="Google Shape;3895;p38"/>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6" name="Google Shape;3896;p38"/>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7" name="Google Shape;3897;p38"/>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8" name="Google Shape;3898;p38"/>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9" name="Google Shape;3899;p38"/>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0" name="Google Shape;3900;p38"/>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1" name="Google Shape;3901;p38"/>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2" name="Google Shape;3902;p38"/>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3" name="Google Shape;3903;p38"/>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4" name="Google Shape;3904;p38"/>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5" name="Google Shape;3905;p38"/>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6" name="Google Shape;3906;p38"/>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7" name="Google Shape;3907;p38"/>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3908" name="Google Shape;3908;p38"/>
          <p:cNvGrpSpPr/>
          <p:nvPr/>
        </p:nvGrpSpPr>
        <p:grpSpPr>
          <a:xfrm>
            <a:off x="4873089" y="2520210"/>
            <a:ext cx="1891791" cy="2028092"/>
            <a:chOff x="2183550" y="65875"/>
            <a:chExt cx="4483981" cy="4807045"/>
          </a:xfrm>
        </p:grpSpPr>
        <p:sp>
          <p:nvSpPr>
            <p:cNvPr id="3909" name="Google Shape;3909;p38"/>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0" name="Google Shape;3910;p38"/>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1" name="Google Shape;3911;p38"/>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2" name="Google Shape;3912;p38"/>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3" name="Google Shape;3913;p38"/>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4" name="Google Shape;3914;p38"/>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5" name="Google Shape;3915;p38"/>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6" name="Google Shape;3916;p38"/>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7" name="Google Shape;3917;p38"/>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8" name="Google Shape;3918;p38"/>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9" name="Google Shape;3919;p38"/>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0" name="Google Shape;3920;p38"/>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1" name="Google Shape;3921;p38"/>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2" name="Google Shape;3922;p38"/>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3" name="Google Shape;3923;p38"/>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4" name="Google Shape;3924;p38"/>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5" name="Google Shape;3925;p38"/>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6" name="Google Shape;3926;p38"/>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7" name="Google Shape;3927;p38"/>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8" name="Google Shape;3928;p38"/>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9" name="Google Shape;3929;p38"/>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30" name="Google Shape;3930;p38"/>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931" name="Google Shape;3931;p38"/>
            <p:cNvGrpSpPr/>
            <p:nvPr/>
          </p:nvGrpSpPr>
          <p:grpSpPr>
            <a:xfrm>
              <a:off x="2428704" y="3970322"/>
              <a:ext cx="350131" cy="370523"/>
              <a:chOff x="4512354" y="4952197"/>
              <a:chExt cx="350131" cy="370523"/>
            </a:xfrm>
          </p:grpSpPr>
          <p:grpSp>
            <p:nvGrpSpPr>
              <p:cNvPr id="3932" name="Google Shape;3932;p38"/>
              <p:cNvGrpSpPr/>
              <p:nvPr/>
            </p:nvGrpSpPr>
            <p:grpSpPr>
              <a:xfrm>
                <a:off x="4512354" y="5116449"/>
                <a:ext cx="343196" cy="206271"/>
                <a:chOff x="4512354" y="5116449"/>
                <a:chExt cx="343196" cy="206271"/>
              </a:xfrm>
            </p:grpSpPr>
            <p:sp>
              <p:nvSpPr>
                <p:cNvPr id="3933" name="Google Shape;3933;p38"/>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34" name="Google Shape;3934;p38"/>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35" name="Google Shape;3935;p38"/>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3936" name="Google Shape;3936;p38"/>
                <p:cNvGrpSpPr/>
                <p:nvPr/>
              </p:nvGrpSpPr>
              <p:grpSpPr>
                <a:xfrm>
                  <a:off x="4592868" y="5212556"/>
                  <a:ext cx="96807" cy="56007"/>
                  <a:chOff x="4592868" y="5212556"/>
                  <a:chExt cx="96807" cy="56007"/>
                </a:xfrm>
              </p:grpSpPr>
              <p:sp>
                <p:nvSpPr>
                  <p:cNvPr id="3937" name="Google Shape;3937;p38"/>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38" name="Google Shape;3938;p38"/>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939" name="Google Shape;3939;p38"/>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0" name="Google Shape;3940;p38"/>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1" name="Google Shape;3941;p38"/>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2" name="Google Shape;3942;p38"/>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3" name="Google Shape;3943;p38"/>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4" name="Google Shape;3944;p38"/>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5" name="Google Shape;3945;p38"/>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6" name="Google Shape;3946;p38"/>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7" name="Google Shape;3947;p38"/>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8" name="Google Shape;3948;p38"/>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9" name="Google Shape;3949;p38"/>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0" name="Google Shape;3950;p38"/>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1" name="Google Shape;3951;p38"/>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2" name="Google Shape;3952;p38"/>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3" name="Google Shape;3953;p38"/>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4" name="Google Shape;3954;p38"/>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5" name="Google Shape;3955;p38"/>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6" name="Google Shape;3956;p38"/>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7" name="Google Shape;3957;p38"/>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8" name="Google Shape;3958;p38"/>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9" name="Google Shape;3959;p38"/>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0" name="Google Shape;3960;p38"/>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1" name="Google Shape;3961;p38"/>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2" name="Google Shape;3962;p38"/>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3" name="Google Shape;3963;p38"/>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4" name="Google Shape;3964;p38"/>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5" name="Google Shape;3965;p38"/>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6" name="Google Shape;3966;p38"/>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7" name="Google Shape;3967;p38"/>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8" name="Google Shape;3968;p38"/>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9" name="Google Shape;3969;p38"/>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0" name="Google Shape;3970;p38"/>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1" name="Google Shape;3971;p38"/>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2" name="Google Shape;3972;p38"/>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3" name="Google Shape;3973;p38"/>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4" name="Google Shape;3974;p38"/>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5" name="Google Shape;3975;p38"/>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6" name="Google Shape;3976;p38"/>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7" name="Google Shape;3977;p38"/>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8" name="Google Shape;3978;p38"/>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9" name="Google Shape;3979;p38"/>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0" name="Google Shape;3980;p38"/>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1" name="Google Shape;3981;p38"/>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2" name="Google Shape;3982;p38"/>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3" name="Google Shape;3983;p38"/>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4" name="Google Shape;3984;p38"/>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5" name="Google Shape;3985;p38"/>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6" name="Google Shape;3986;p38"/>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7" name="Google Shape;3987;p38"/>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8" name="Google Shape;3988;p38"/>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9" name="Google Shape;3989;p38"/>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0" name="Google Shape;3990;p38"/>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1" name="Google Shape;3991;p38"/>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2" name="Google Shape;3992;p38"/>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3" name="Google Shape;3993;p38"/>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4" name="Google Shape;3994;p38"/>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5" name="Google Shape;3995;p38"/>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6" name="Google Shape;3996;p38"/>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7" name="Google Shape;3997;p38"/>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8" name="Google Shape;3998;p38"/>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9" name="Google Shape;3999;p38"/>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0" name="Google Shape;4000;p38"/>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1" name="Google Shape;4001;p38"/>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2" name="Google Shape;4002;p38"/>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003" name="Google Shape;4003;p38"/>
              <p:cNvGrpSpPr/>
              <p:nvPr/>
            </p:nvGrpSpPr>
            <p:grpSpPr>
              <a:xfrm>
                <a:off x="4655095" y="4952197"/>
                <a:ext cx="207390" cy="280361"/>
                <a:chOff x="4655095" y="4952197"/>
                <a:chExt cx="207390" cy="280361"/>
              </a:xfrm>
            </p:grpSpPr>
            <p:grpSp>
              <p:nvGrpSpPr>
                <p:cNvPr id="4004" name="Google Shape;4004;p38"/>
                <p:cNvGrpSpPr/>
                <p:nvPr/>
              </p:nvGrpSpPr>
              <p:grpSpPr>
                <a:xfrm>
                  <a:off x="4655095" y="4952197"/>
                  <a:ext cx="207390" cy="280361"/>
                  <a:chOff x="4655095" y="4952197"/>
                  <a:chExt cx="207390" cy="280361"/>
                </a:xfrm>
              </p:grpSpPr>
              <p:sp>
                <p:nvSpPr>
                  <p:cNvPr id="4005" name="Google Shape;4005;p38"/>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6" name="Google Shape;4006;p38"/>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7" name="Google Shape;4007;p38"/>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8" name="Google Shape;4008;p38"/>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9" name="Google Shape;4009;p38"/>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010" name="Google Shape;4010;p38"/>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1" name="Google Shape;4011;p38"/>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2" name="Google Shape;4012;p38"/>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4013" name="Google Shape;4013;p38"/>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4" name="Google Shape;4014;p38"/>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5" name="Google Shape;4015;p38"/>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6" name="Google Shape;4016;p38"/>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7" name="Google Shape;4017;p38"/>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8" name="Google Shape;4018;p38"/>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9" name="Google Shape;4019;p38"/>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0" name="Google Shape;4020;p38"/>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1" name="Google Shape;4021;p38"/>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2" name="Google Shape;4022;p38"/>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3" name="Google Shape;4023;p38"/>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4" name="Google Shape;4024;p38"/>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5" name="Google Shape;4025;p38"/>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6" name="Google Shape;4026;p38"/>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7" name="Google Shape;4027;p38"/>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8" name="Google Shape;4028;p38"/>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9" name="Google Shape;4029;p38"/>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0" name="Google Shape;4030;p38"/>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1" name="Google Shape;4031;p38"/>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2" name="Google Shape;4032;p38"/>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3" name="Google Shape;4033;p38"/>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4" name="Google Shape;4034;p38"/>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5" name="Google Shape;4035;p38"/>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6" name="Google Shape;4036;p38"/>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7" name="Google Shape;4037;p38"/>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8" name="Google Shape;4038;p38"/>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9" name="Google Shape;4039;p38"/>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0" name="Google Shape;4040;p38"/>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1" name="Google Shape;4041;p38"/>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042" name="Google Shape;4042;p38"/>
            <p:cNvGrpSpPr/>
            <p:nvPr/>
          </p:nvGrpSpPr>
          <p:grpSpPr>
            <a:xfrm>
              <a:off x="6161836" y="4215479"/>
              <a:ext cx="350682" cy="265782"/>
              <a:chOff x="6621095" y="1452181"/>
              <a:chExt cx="330894" cy="250785"/>
            </a:xfrm>
          </p:grpSpPr>
          <p:sp>
            <p:nvSpPr>
              <p:cNvPr id="4043" name="Google Shape;4043;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4" name="Google Shape;4044;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5" name="Google Shape;4045;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6" name="Google Shape;4046;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7" name="Google Shape;4047;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4048" name="Google Shape;4048;p38"/>
          <p:cNvGrpSpPr/>
          <p:nvPr/>
        </p:nvGrpSpPr>
        <p:grpSpPr>
          <a:xfrm>
            <a:off x="7307446" y="524392"/>
            <a:ext cx="1458674" cy="1629727"/>
            <a:chOff x="2181300" y="231400"/>
            <a:chExt cx="4262637" cy="4762499"/>
          </a:xfrm>
        </p:grpSpPr>
        <p:sp>
          <p:nvSpPr>
            <p:cNvPr id="4049" name="Google Shape;4049;p38"/>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0" name="Google Shape;4050;p38"/>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1" name="Google Shape;4051;p38"/>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2" name="Google Shape;4052;p38"/>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3" name="Google Shape;4053;p38"/>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4" name="Google Shape;4054;p38"/>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5" name="Google Shape;4055;p38"/>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6" name="Google Shape;4056;p38"/>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7" name="Google Shape;4057;p38"/>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8" name="Google Shape;4058;p38"/>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9" name="Google Shape;4059;p38"/>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0" name="Google Shape;4060;p38"/>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1" name="Google Shape;4061;p38"/>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2" name="Google Shape;4062;p38"/>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3" name="Google Shape;4063;p38"/>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4" name="Google Shape;4064;p38"/>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5" name="Google Shape;4065;p38"/>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6" name="Google Shape;4066;p38"/>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7" name="Google Shape;4067;p38"/>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8" name="Google Shape;4068;p38"/>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9" name="Google Shape;4069;p38"/>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0" name="Google Shape;4070;p38"/>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1" name="Google Shape;4071;p38"/>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2" name="Google Shape;4072;p38"/>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3" name="Google Shape;4073;p38"/>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4" name="Google Shape;4074;p38"/>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5" name="Google Shape;4075;p38"/>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6" name="Google Shape;4076;p38"/>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7" name="Google Shape;4077;p38"/>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8" name="Google Shape;4078;p38"/>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9" name="Google Shape;4079;p38"/>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0" name="Google Shape;4080;p38"/>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1" name="Google Shape;4081;p38"/>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2" name="Google Shape;4082;p38"/>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3" name="Google Shape;4083;p38"/>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4" name="Google Shape;4084;p38"/>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5" name="Google Shape;4085;p38"/>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6" name="Google Shape;4086;p38"/>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087" name="Google Shape;4087;p38"/>
            <p:cNvGrpSpPr/>
            <p:nvPr/>
          </p:nvGrpSpPr>
          <p:grpSpPr>
            <a:xfrm>
              <a:off x="3103642" y="4105408"/>
              <a:ext cx="746807" cy="516445"/>
              <a:chOff x="4884742" y="4921758"/>
              <a:chExt cx="746807" cy="516445"/>
            </a:xfrm>
          </p:grpSpPr>
          <p:sp>
            <p:nvSpPr>
              <p:cNvPr id="4088" name="Google Shape;4088;p38"/>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9" name="Google Shape;4089;p38"/>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0" name="Google Shape;4090;p38"/>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1" name="Google Shape;4091;p38"/>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2" name="Google Shape;4092;p38"/>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3" name="Google Shape;4093;p38"/>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4" name="Google Shape;4094;p38"/>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5" name="Google Shape;4095;p38"/>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6" name="Google Shape;4096;p38"/>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7" name="Google Shape;4097;p38"/>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8" name="Google Shape;4098;p38"/>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9" name="Google Shape;4099;p38"/>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0" name="Google Shape;4100;p38"/>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1" name="Google Shape;4101;p38"/>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2" name="Google Shape;4102;p38"/>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3" name="Google Shape;4103;p38"/>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4" name="Google Shape;4104;p38"/>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105" name="Google Shape;4105;p38"/>
            <p:cNvGrpSpPr/>
            <p:nvPr/>
          </p:nvGrpSpPr>
          <p:grpSpPr>
            <a:xfrm>
              <a:off x="3213031" y="4002823"/>
              <a:ext cx="664504" cy="467011"/>
              <a:chOff x="4994131" y="4819173"/>
              <a:chExt cx="664504" cy="467011"/>
            </a:xfrm>
          </p:grpSpPr>
          <p:sp>
            <p:nvSpPr>
              <p:cNvPr id="4106" name="Google Shape;4106;p38"/>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7" name="Google Shape;4107;p38"/>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8" name="Google Shape;4108;p38"/>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9" name="Google Shape;4109;p38"/>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0" name="Google Shape;4110;p38"/>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1" name="Google Shape;4111;p38"/>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2" name="Google Shape;4112;p38"/>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3" name="Google Shape;4113;p38"/>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4" name="Google Shape;4114;p38"/>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5" name="Google Shape;4115;p38"/>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6" name="Google Shape;4116;p38"/>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7" name="Google Shape;4117;p38"/>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8" name="Google Shape;4118;p38"/>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9" name="Google Shape;4119;p38"/>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0" name="Google Shape;4120;p38"/>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1" name="Google Shape;4121;p38"/>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122" name="Google Shape;4122;p38"/>
            <p:cNvGrpSpPr/>
            <p:nvPr/>
          </p:nvGrpSpPr>
          <p:grpSpPr>
            <a:xfrm>
              <a:off x="3192597" y="3904144"/>
              <a:ext cx="664599" cy="467011"/>
              <a:chOff x="4973697" y="4720494"/>
              <a:chExt cx="664599" cy="467011"/>
            </a:xfrm>
          </p:grpSpPr>
          <p:sp>
            <p:nvSpPr>
              <p:cNvPr id="4123" name="Google Shape;4123;p38"/>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4" name="Google Shape;4124;p38"/>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5" name="Google Shape;4125;p38"/>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6" name="Google Shape;4126;p38"/>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7" name="Google Shape;4127;p38"/>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8" name="Google Shape;4128;p38"/>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9" name="Google Shape;4129;p38"/>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0" name="Google Shape;4130;p38"/>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1" name="Google Shape;4131;p38"/>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2" name="Google Shape;4132;p38"/>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3" name="Google Shape;4133;p38"/>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4" name="Google Shape;4134;p38"/>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5" name="Google Shape;4135;p38"/>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6" name="Google Shape;4136;p38"/>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7" name="Google Shape;4137;p38"/>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8" name="Google Shape;4138;p38"/>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139" name="Google Shape;4139;p38"/>
            <p:cNvGrpSpPr/>
            <p:nvPr/>
          </p:nvGrpSpPr>
          <p:grpSpPr>
            <a:xfrm>
              <a:off x="3220919" y="3808894"/>
              <a:ext cx="664504" cy="467011"/>
              <a:chOff x="5002019" y="4625244"/>
              <a:chExt cx="664504" cy="467011"/>
            </a:xfrm>
          </p:grpSpPr>
          <p:sp>
            <p:nvSpPr>
              <p:cNvPr id="4140" name="Google Shape;4140;p38"/>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1" name="Google Shape;4141;p38"/>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2" name="Google Shape;4142;p38"/>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3" name="Google Shape;4143;p38"/>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4" name="Google Shape;4144;p38"/>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5" name="Google Shape;4145;p38"/>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6" name="Google Shape;4146;p38"/>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7" name="Google Shape;4147;p38"/>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8" name="Google Shape;4148;p38"/>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9" name="Google Shape;4149;p38"/>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0" name="Google Shape;4150;p38"/>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1" name="Google Shape;4151;p38"/>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2" name="Google Shape;4152;p38"/>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3" name="Google Shape;4153;p38"/>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4" name="Google Shape;4154;p38"/>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5" name="Google Shape;4155;p38"/>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156" name="Google Shape;4156;p38"/>
            <p:cNvGrpSpPr/>
            <p:nvPr/>
          </p:nvGrpSpPr>
          <p:grpSpPr>
            <a:xfrm>
              <a:off x="3200486" y="3710215"/>
              <a:ext cx="664598" cy="467011"/>
              <a:chOff x="4981586" y="4526565"/>
              <a:chExt cx="664598" cy="467011"/>
            </a:xfrm>
          </p:grpSpPr>
          <p:sp>
            <p:nvSpPr>
              <p:cNvPr id="4157" name="Google Shape;4157;p38"/>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8" name="Google Shape;4158;p38"/>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9" name="Google Shape;4159;p38"/>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0" name="Google Shape;4160;p38"/>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1" name="Google Shape;4161;p38"/>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2" name="Google Shape;4162;p38"/>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3" name="Google Shape;4163;p38"/>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4" name="Google Shape;4164;p38"/>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5" name="Google Shape;4165;p38"/>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6" name="Google Shape;4166;p38"/>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7" name="Google Shape;4167;p38"/>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8" name="Google Shape;4168;p38"/>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9" name="Google Shape;4169;p38"/>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0" name="Google Shape;4170;p38"/>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1" name="Google Shape;4171;p38"/>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2" name="Google Shape;4172;p38"/>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173" name="Google Shape;4173;p38"/>
            <p:cNvGrpSpPr/>
            <p:nvPr/>
          </p:nvGrpSpPr>
          <p:grpSpPr>
            <a:xfrm>
              <a:off x="2181300" y="4477454"/>
              <a:ext cx="746806" cy="516445"/>
              <a:chOff x="3962400" y="5293804"/>
              <a:chExt cx="746806" cy="516445"/>
            </a:xfrm>
          </p:grpSpPr>
          <p:sp>
            <p:nvSpPr>
              <p:cNvPr id="4174" name="Google Shape;4174;p38"/>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5" name="Google Shape;4175;p38"/>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6" name="Google Shape;4176;p38"/>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7" name="Google Shape;4177;p38"/>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8" name="Google Shape;4178;p38"/>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9" name="Google Shape;4179;p38"/>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0" name="Google Shape;4180;p38"/>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1" name="Google Shape;4181;p38"/>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2" name="Google Shape;4182;p38"/>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3" name="Google Shape;4183;p38"/>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4" name="Google Shape;4184;p38"/>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5" name="Google Shape;4185;p38"/>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6" name="Google Shape;4186;p38"/>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7" name="Google Shape;4187;p38"/>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8" name="Google Shape;4188;p38"/>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9" name="Google Shape;4189;p38"/>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0" name="Google Shape;4190;p38"/>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191" name="Google Shape;4191;p38"/>
            <p:cNvGrpSpPr/>
            <p:nvPr/>
          </p:nvGrpSpPr>
          <p:grpSpPr>
            <a:xfrm>
              <a:off x="2290688" y="4374965"/>
              <a:ext cx="664599" cy="467010"/>
              <a:chOff x="4071788" y="5191315"/>
              <a:chExt cx="664599" cy="467010"/>
            </a:xfrm>
          </p:grpSpPr>
          <p:sp>
            <p:nvSpPr>
              <p:cNvPr id="4192" name="Google Shape;4192;p38"/>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3" name="Google Shape;4193;p38"/>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4" name="Google Shape;4194;p38"/>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5" name="Google Shape;4195;p38"/>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6" name="Google Shape;4196;p38"/>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7" name="Google Shape;4197;p38"/>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8" name="Google Shape;4198;p38"/>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9" name="Google Shape;4199;p38"/>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0" name="Google Shape;4200;p38"/>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1" name="Google Shape;4201;p38"/>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2" name="Google Shape;4202;p38"/>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3" name="Google Shape;4203;p38"/>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4" name="Google Shape;4204;p38"/>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5" name="Google Shape;4205;p38"/>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6" name="Google Shape;4206;p38"/>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7" name="Google Shape;4207;p38"/>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208" name="Google Shape;4208;p38"/>
            <p:cNvGrpSpPr/>
            <p:nvPr/>
          </p:nvGrpSpPr>
          <p:grpSpPr>
            <a:xfrm>
              <a:off x="3915836" y="4477454"/>
              <a:ext cx="746806" cy="516445"/>
              <a:chOff x="5696936" y="5293804"/>
              <a:chExt cx="746806" cy="516445"/>
            </a:xfrm>
          </p:grpSpPr>
          <p:sp>
            <p:nvSpPr>
              <p:cNvPr id="4209" name="Google Shape;4209;p38"/>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0" name="Google Shape;4210;p38"/>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1" name="Google Shape;4211;p38"/>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2" name="Google Shape;4212;p38"/>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3" name="Google Shape;4213;p38"/>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4" name="Google Shape;4214;p38"/>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5" name="Google Shape;4215;p38"/>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6" name="Google Shape;4216;p38"/>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7" name="Google Shape;4217;p38"/>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8" name="Google Shape;4218;p38"/>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9" name="Google Shape;4219;p38"/>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0" name="Google Shape;4220;p38"/>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1" name="Google Shape;4221;p38"/>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2" name="Google Shape;4222;p38"/>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3" name="Google Shape;4223;p38"/>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4" name="Google Shape;4224;p38"/>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5" name="Google Shape;4225;p38"/>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226" name="Google Shape;4226;p38"/>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7" name="Google Shape;4227;p38"/>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8" name="Google Shape;4228;p38"/>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9" name="Google Shape;4229;p38"/>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0" name="Google Shape;4230;p38"/>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1" name="Google Shape;4231;p38"/>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2" name="Google Shape;4232;p38"/>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3" name="Google Shape;4233;p38"/>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4" name="Google Shape;4234;p38"/>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5" name="Google Shape;4235;p38"/>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6" name="Google Shape;4236;p38"/>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7" name="Google Shape;4237;p38"/>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8" name="Google Shape;4238;p38"/>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9" name="Google Shape;4239;p38"/>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0" name="Google Shape;4240;p38"/>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1" name="Google Shape;4241;p38"/>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2" name="Google Shape;4242;p38"/>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3" name="Google Shape;4243;p38"/>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4" name="Google Shape;4244;p38"/>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5" name="Google Shape;4245;p38"/>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6" name="Google Shape;4246;p38"/>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7" name="Google Shape;4247;p38"/>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8" name="Google Shape;4248;p38"/>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9" name="Google Shape;4249;p38"/>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0" name="Google Shape;4250;p38"/>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1" name="Google Shape;4251;p38"/>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2" name="Google Shape;4252;p38"/>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3" name="Google Shape;4253;p38"/>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4" name="Google Shape;4254;p38"/>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5" name="Google Shape;4255;p38"/>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256" name="Google Shape;4256;p38"/>
          <p:cNvGrpSpPr/>
          <p:nvPr/>
        </p:nvGrpSpPr>
        <p:grpSpPr>
          <a:xfrm>
            <a:off x="7353972" y="2937150"/>
            <a:ext cx="1412160" cy="1611152"/>
            <a:chOff x="2602525" y="317054"/>
            <a:chExt cx="4174283" cy="4762495"/>
          </a:xfrm>
        </p:grpSpPr>
        <p:sp>
          <p:nvSpPr>
            <p:cNvPr id="4257" name="Google Shape;4257;p38"/>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8" name="Google Shape;4258;p38"/>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9" name="Google Shape;4259;p38"/>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0" name="Google Shape;4260;p38"/>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1" name="Google Shape;4261;p38"/>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2" name="Google Shape;4262;p38"/>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3" name="Google Shape;4263;p38"/>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4" name="Google Shape;4264;p38"/>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5" name="Google Shape;4265;p38"/>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6" name="Google Shape;4266;p38"/>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7" name="Google Shape;4267;p38"/>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8" name="Google Shape;4268;p38"/>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69" name="Google Shape;4269;p38"/>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0" name="Google Shape;4270;p38"/>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1" name="Google Shape;4271;p38"/>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2" name="Google Shape;4272;p38"/>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3" name="Google Shape;4273;p38"/>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4" name="Google Shape;4274;p38"/>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5" name="Google Shape;4275;p38"/>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6" name="Google Shape;4276;p38"/>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7" name="Google Shape;4277;p38"/>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8" name="Google Shape;4278;p38"/>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79" name="Google Shape;4279;p38"/>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0" name="Google Shape;4280;p38"/>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1" name="Google Shape;4281;p38"/>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2" name="Google Shape;4282;p38"/>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3" name="Google Shape;4283;p38"/>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4" name="Google Shape;4284;p38"/>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5" name="Google Shape;4285;p38"/>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6" name="Google Shape;4286;p38"/>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7" name="Google Shape;4287;p38"/>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8" name="Google Shape;4288;p38"/>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9" name="Google Shape;4289;p38"/>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0" name="Google Shape;4290;p38"/>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1" name="Google Shape;4291;p38"/>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2" name="Google Shape;4292;p38"/>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3" name="Google Shape;4293;p38"/>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4" name="Google Shape;4294;p38"/>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5" name="Google Shape;4295;p38"/>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6" name="Google Shape;4296;p38"/>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7" name="Google Shape;4297;p38"/>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8" name="Google Shape;4298;p38"/>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9" name="Google Shape;4299;p3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0" name="Google Shape;4300;p3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1" name="Google Shape;4301;p38"/>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2" name="Google Shape;4302;p38"/>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3" name="Google Shape;4303;p38"/>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4" name="Google Shape;4304;p38"/>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5" name="Google Shape;4305;p38"/>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6" name="Google Shape;4306;p38"/>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7" name="Google Shape;4307;p38"/>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8" name="Google Shape;4308;p38"/>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9" name="Google Shape;4309;p38"/>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0" name="Google Shape;4310;p38"/>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1" name="Google Shape;4311;p38"/>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2" name="Google Shape;4312;p38"/>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3" name="Google Shape;4313;p38"/>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14" name="Google Shape;4314;p38"/>
            <p:cNvGrpSpPr/>
            <p:nvPr/>
          </p:nvGrpSpPr>
          <p:grpSpPr>
            <a:xfrm>
              <a:off x="2941619" y="3895613"/>
              <a:ext cx="483621" cy="510995"/>
              <a:chOff x="4345944" y="4626313"/>
              <a:chExt cx="483621" cy="510995"/>
            </a:xfrm>
          </p:grpSpPr>
          <p:grpSp>
            <p:nvGrpSpPr>
              <p:cNvPr id="4315" name="Google Shape;4315;p38"/>
              <p:cNvGrpSpPr/>
              <p:nvPr/>
            </p:nvGrpSpPr>
            <p:grpSpPr>
              <a:xfrm>
                <a:off x="4345944" y="4852987"/>
                <a:ext cx="474200" cy="284321"/>
                <a:chOff x="4345944" y="4852987"/>
                <a:chExt cx="474200" cy="284321"/>
              </a:xfrm>
            </p:grpSpPr>
            <p:sp>
              <p:nvSpPr>
                <p:cNvPr id="4316" name="Google Shape;4316;p38"/>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7" name="Google Shape;4317;p38"/>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18" name="Google Shape;4318;p38"/>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319" name="Google Shape;4319;p38"/>
                <p:cNvGrpSpPr/>
                <p:nvPr/>
              </p:nvGrpSpPr>
              <p:grpSpPr>
                <a:xfrm>
                  <a:off x="4457040" y="4985575"/>
                  <a:ext cx="133724" cy="77247"/>
                  <a:chOff x="4457040" y="4985575"/>
                  <a:chExt cx="133724" cy="77247"/>
                </a:xfrm>
              </p:grpSpPr>
              <p:sp>
                <p:nvSpPr>
                  <p:cNvPr id="4320" name="Google Shape;4320;p38"/>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1" name="Google Shape;4321;p38"/>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322" name="Google Shape;4322;p38"/>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3" name="Google Shape;4323;p38"/>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4" name="Google Shape;4324;p38"/>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5" name="Google Shape;4325;p38"/>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6" name="Google Shape;4326;p38"/>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7" name="Google Shape;4327;p38"/>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8" name="Google Shape;4328;p38"/>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9" name="Google Shape;4329;p38"/>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0" name="Google Shape;4330;p38"/>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1" name="Google Shape;4331;p38"/>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2" name="Google Shape;4332;p38"/>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3" name="Google Shape;4333;p38"/>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4" name="Google Shape;4334;p38"/>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5" name="Google Shape;4335;p38"/>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6" name="Google Shape;4336;p38"/>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7" name="Google Shape;4337;p38"/>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8" name="Google Shape;4338;p38"/>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9" name="Google Shape;4339;p38"/>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0" name="Google Shape;4340;p38"/>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1" name="Google Shape;4341;p38"/>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2" name="Google Shape;4342;p38"/>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3" name="Google Shape;4343;p38"/>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4" name="Google Shape;4344;p38"/>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5" name="Google Shape;4345;p38"/>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6" name="Google Shape;4346;p38"/>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7" name="Google Shape;4347;p38"/>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8" name="Google Shape;4348;p38"/>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9" name="Google Shape;4349;p38"/>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0" name="Google Shape;4350;p38"/>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1" name="Google Shape;4351;p38"/>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2" name="Google Shape;4352;p38"/>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3" name="Google Shape;4353;p38"/>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4" name="Google Shape;4354;p38"/>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5" name="Google Shape;4355;p38"/>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6" name="Google Shape;4356;p38"/>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7" name="Google Shape;4357;p38"/>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8" name="Google Shape;4358;p38"/>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9" name="Google Shape;4359;p38"/>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0" name="Google Shape;4360;p38"/>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1" name="Google Shape;4361;p38"/>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2" name="Google Shape;4362;p38"/>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3" name="Google Shape;4363;p38"/>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4" name="Google Shape;4364;p38"/>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5" name="Google Shape;4365;p38"/>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6" name="Google Shape;4366;p38"/>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7" name="Google Shape;4367;p38"/>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8" name="Google Shape;4368;p38"/>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69" name="Google Shape;4369;p38"/>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0" name="Google Shape;4370;p38"/>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1" name="Google Shape;4371;p38"/>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2" name="Google Shape;4372;p38"/>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3" name="Google Shape;4373;p38"/>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4" name="Google Shape;4374;p38"/>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5" name="Google Shape;4375;p38"/>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6" name="Google Shape;4376;p38"/>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7" name="Google Shape;4377;p38"/>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8" name="Google Shape;4378;p38"/>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9" name="Google Shape;4379;p38"/>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0" name="Google Shape;4380;p38"/>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1" name="Google Shape;4381;p38"/>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2" name="Google Shape;4382;p38"/>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3" name="Google Shape;4383;p38"/>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4" name="Google Shape;4384;p38"/>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5" name="Google Shape;4385;p38"/>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386" name="Google Shape;4386;p38"/>
              <p:cNvGrpSpPr/>
              <p:nvPr/>
            </p:nvGrpSpPr>
            <p:grpSpPr>
              <a:xfrm>
                <a:off x="4543079" y="4626313"/>
                <a:ext cx="286486" cy="386884"/>
                <a:chOff x="4543079" y="4626313"/>
                <a:chExt cx="286486" cy="386884"/>
              </a:xfrm>
            </p:grpSpPr>
            <p:grpSp>
              <p:nvGrpSpPr>
                <p:cNvPr id="4387" name="Google Shape;4387;p38"/>
                <p:cNvGrpSpPr/>
                <p:nvPr/>
              </p:nvGrpSpPr>
              <p:grpSpPr>
                <a:xfrm>
                  <a:off x="4543079" y="4626313"/>
                  <a:ext cx="286486" cy="386884"/>
                  <a:chOff x="4543079" y="4626313"/>
                  <a:chExt cx="286486" cy="386884"/>
                </a:xfrm>
              </p:grpSpPr>
              <p:sp>
                <p:nvSpPr>
                  <p:cNvPr id="4388" name="Google Shape;4388;p38"/>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9" name="Google Shape;4389;p38"/>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0" name="Google Shape;4390;p3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1" name="Google Shape;4391;p3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2" name="Google Shape;4392;p38"/>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393" name="Google Shape;4393;p38"/>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4" name="Google Shape;4394;p38"/>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5" name="Google Shape;4395;p38"/>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4396" name="Google Shape;4396;p38"/>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7" name="Google Shape;4397;p38"/>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8" name="Google Shape;4398;p38"/>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9" name="Google Shape;4399;p38"/>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0" name="Google Shape;4400;p38"/>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01" name="Google Shape;4401;p38"/>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402" name="Google Shape;4402;p38"/>
          <p:cNvSpPr txBox="1">
            <a:spLocks noGrp="1"/>
          </p:cNvSpPr>
          <p:nvPr>
            <p:ph type="title"/>
          </p:nvPr>
        </p:nvSpPr>
        <p:spPr>
          <a:xfrm>
            <a:off x="380999" y="624650"/>
            <a:ext cx="2526565" cy="46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latin typeface="Raleway Thin" panose="020B0604020202020204" charset="0"/>
              </a:rPr>
              <a:t>Project Kickoff  Purpose</a:t>
            </a:r>
            <a:endParaRPr sz="2000" dirty="0">
              <a:latin typeface="Raleway Thin" panose="020B0604020202020204" charset="0"/>
            </a:endParaRPr>
          </a:p>
        </p:txBody>
      </p:sp>
      <p:sp>
        <p:nvSpPr>
          <p:cNvPr id="4403" name="Google Shape;4403;p38"/>
          <p:cNvSpPr txBox="1"/>
          <p:nvPr/>
        </p:nvSpPr>
        <p:spPr>
          <a:xfrm>
            <a:off x="346601" y="1691915"/>
            <a:ext cx="2192271" cy="2065498"/>
          </a:xfrm>
          <a:prstGeom prst="rect">
            <a:avLst/>
          </a:prstGeom>
          <a:noFill/>
          <a:ln>
            <a:noFill/>
          </a:ln>
        </p:spPr>
        <p:txBody>
          <a:bodyPr spcFirstLastPara="1" wrap="square" lIns="0" tIns="0" rIns="0" bIns="0" anchor="t" anchorCtr="0">
            <a:noAutofit/>
          </a:bodyPr>
          <a:lstStyle/>
          <a:p>
            <a:pPr marL="171450" indent="-171450">
              <a:lnSpc>
                <a:spcPct val="107000"/>
              </a:lnSpc>
              <a:spcAft>
                <a:spcPts val="800"/>
              </a:spcAft>
              <a:buFont typeface="Arial" panose="020B0604020202020204" pitchFamily="34" charset="0"/>
              <a:buChar char="•"/>
            </a:pPr>
            <a:r>
              <a:rPr lang="en-US" sz="1000" dirty="0">
                <a:solidFill>
                  <a:srgbClr val="000000"/>
                </a:solidFill>
                <a:effectLst/>
                <a:latin typeface="Raleway Thin" panose="020B0604020202020204" charset="0"/>
                <a:ea typeface="Times New Roman" panose="02020603050405020304" pitchFamily="18" charset="0"/>
                <a:cs typeface="Times New Roman" panose="02020603050405020304" pitchFamily="18" charset="0"/>
              </a:rPr>
              <a:t>To design and develop a fully functional website for the XYZ company. </a:t>
            </a:r>
          </a:p>
          <a:p>
            <a:pPr marL="171450" indent="-171450">
              <a:lnSpc>
                <a:spcPct val="107000"/>
              </a:lnSpc>
              <a:spcAft>
                <a:spcPts val="800"/>
              </a:spcAft>
              <a:buFont typeface="Arial" panose="020B0604020202020204" pitchFamily="34" charset="0"/>
              <a:buChar char="•"/>
            </a:pPr>
            <a:r>
              <a:rPr lang="en-US" sz="1000" dirty="0">
                <a:latin typeface="Raleway Thin" panose="020B0604020202020204" charset="0"/>
                <a:ea typeface="Times New Roman" panose="02020603050405020304" pitchFamily="18" charset="0"/>
                <a:cs typeface="Times New Roman" panose="02020603050405020304" pitchFamily="18" charset="0"/>
              </a:rPr>
              <a:t>The website should have a professional look and provide an exceptional user experience</a:t>
            </a:r>
            <a:r>
              <a:rPr lang="en-US" sz="1000" dirty="0">
                <a:solidFill>
                  <a:srgbClr val="000000"/>
                </a:solidFill>
                <a:effectLst/>
                <a:latin typeface="Raleway Thin" panose="020B0604020202020204" charset="0"/>
                <a:ea typeface="Times New Roman" panose="02020603050405020304" pitchFamily="18" charset="0"/>
                <a:cs typeface="Times New Roman" panose="02020603050405020304" pitchFamily="18" charset="0"/>
              </a:rPr>
              <a:t>. </a:t>
            </a:r>
          </a:p>
          <a:p>
            <a:pPr marL="171450" indent="-171450">
              <a:lnSpc>
                <a:spcPct val="107000"/>
              </a:lnSpc>
              <a:spcAft>
                <a:spcPts val="800"/>
              </a:spcAft>
              <a:buFont typeface="Arial" panose="020B0604020202020204" pitchFamily="34" charset="0"/>
              <a:buChar char="•"/>
            </a:pPr>
            <a:r>
              <a:rPr lang="en-US" sz="1000" dirty="0">
                <a:latin typeface="Raleway Thin" panose="020B0604020202020204" charset="0"/>
                <a:ea typeface="Times New Roman" panose="02020603050405020304" pitchFamily="18" charset="0"/>
                <a:cs typeface="Times New Roman" panose="02020603050405020304" pitchFamily="18" charset="0"/>
              </a:rPr>
              <a:t>We want to provide XYZ’s customers with the ability to shop online for products and services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584947" y="578705"/>
            <a:ext cx="3498501" cy="705488"/>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2800" dirty="0">
                <a:latin typeface="Raleway Thin" panose="020B0604020202020204" charset="0"/>
              </a:rPr>
              <a:t>Project Background</a:t>
            </a:r>
            <a:endParaRPr sz="2800" dirty="0">
              <a:latin typeface="Raleway Thin" panose="020B0604020202020204" charset="0"/>
            </a:endParaRPr>
          </a:p>
        </p:txBody>
      </p:sp>
      <p:sp>
        <p:nvSpPr>
          <p:cNvPr id="998" name="Google Shape;998;p20"/>
          <p:cNvSpPr txBox="1">
            <a:spLocks noGrp="1"/>
          </p:cNvSpPr>
          <p:nvPr>
            <p:ph type="body" idx="1"/>
          </p:nvPr>
        </p:nvSpPr>
        <p:spPr>
          <a:xfrm>
            <a:off x="457200" y="1660713"/>
            <a:ext cx="4572000" cy="1860410"/>
          </a:xfrm>
          <a:prstGeom prst="rect">
            <a:avLst/>
          </a:prstGeom>
        </p:spPr>
        <p:txBody>
          <a:bodyPr spcFirstLastPara="1" wrap="square" lIns="0" tIns="0" rIns="0" bIns="0" anchor="t" anchorCtr="0">
            <a:noAutofit/>
          </a:bodyPr>
          <a:lstStyle/>
          <a:p>
            <a:pPr>
              <a:spcBef>
                <a:spcPts val="0"/>
              </a:spcBef>
            </a:pPr>
            <a:r>
              <a:rPr lang="en-US" sz="1200" b="0" i="0" u="none" strike="noStrike" dirty="0">
                <a:solidFill>
                  <a:srgbClr val="000000"/>
                </a:solidFill>
                <a:effectLst/>
                <a:latin typeface="Raleway Thin" panose="020B0604020202020204" charset="0"/>
              </a:rPr>
              <a:t>The XYZ company is a new company that was established this year. </a:t>
            </a:r>
          </a:p>
          <a:p>
            <a:pPr>
              <a:spcBef>
                <a:spcPts val="0"/>
              </a:spcBef>
            </a:pPr>
            <a:r>
              <a:rPr lang="en-US" sz="1200" dirty="0">
                <a:solidFill>
                  <a:srgbClr val="000000"/>
                </a:solidFill>
                <a:latin typeface="Raleway Thin" panose="020B0604020202020204" charset="0"/>
              </a:rPr>
              <a:t>S</a:t>
            </a:r>
            <a:r>
              <a:rPr lang="en-US" sz="1200" b="0" i="0" u="none" strike="noStrike" dirty="0">
                <a:solidFill>
                  <a:srgbClr val="000000"/>
                </a:solidFill>
                <a:effectLst/>
                <a:latin typeface="Raleway Thin" panose="020B0604020202020204" charset="0"/>
              </a:rPr>
              <a:t>enior Leadership of XYZ initially wanted a professional website but hired a small web hosting site to provide a generic layout. </a:t>
            </a:r>
          </a:p>
          <a:p>
            <a:pPr>
              <a:spcBef>
                <a:spcPts val="0"/>
              </a:spcBef>
            </a:pPr>
            <a:r>
              <a:rPr lang="en-US" sz="1200" b="0" i="0" u="none" strike="noStrike" dirty="0">
                <a:solidFill>
                  <a:srgbClr val="000000"/>
                </a:solidFill>
                <a:effectLst/>
                <a:latin typeface="Raleway Thin" panose="020B0604020202020204" charset="0"/>
              </a:rPr>
              <a:t>The current site is simple, lacks graphic designs, and provides bare minimal XYZ company information. </a:t>
            </a:r>
            <a:endParaRPr lang="en-US" sz="1200" b="0" dirty="0">
              <a:effectLst/>
              <a:latin typeface="Raleway Thin" panose="020B0604020202020204" charset="0"/>
            </a:endParaRPr>
          </a:p>
          <a:p>
            <a:pPr marL="127000" indent="0">
              <a:buNone/>
            </a:pPr>
            <a:br>
              <a:rPr lang="en-US" sz="1050" dirty="0"/>
            </a:br>
            <a:endParaRPr sz="10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7" name="Picture 6" descr="Mirror buildings">
            <a:extLst>
              <a:ext uri="{FF2B5EF4-FFF2-40B4-BE49-F238E27FC236}">
                <a16:creationId xmlns:a16="http://schemas.microsoft.com/office/drawing/2014/main" id="{0BE9A9E2-90F6-431D-921B-51890E613FC0}"/>
              </a:ext>
            </a:extLst>
          </p:cNvPr>
          <p:cNvPicPr>
            <a:picLocks noChangeAspect="1"/>
          </p:cNvPicPr>
          <p:nvPr/>
        </p:nvPicPr>
        <p:blipFill>
          <a:blip r:embed="rId3"/>
          <a:stretch>
            <a:fillRect/>
          </a:stretch>
        </p:blipFill>
        <p:spPr>
          <a:xfrm>
            <a:off x="5589891" y="312908"/>
            <a:ext cx="3345680" cy="4517684"/>
          </a:xfrm>
          <a:prstGeom prst="rect">
            <a:avLst/>
          </a:prstGeom>
        </p:spPr>
      </p:pic>
    </p:spTree>
    <p:extLst>
      <p:ext uri="{BB962C8B-B14F-4D97-AF65-F5344CB8AC3E}">
        <p14:creationId xmlns:p14="http://schemas.microsoft.com/office/powerpoint/2010/main" val="343433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40964" y="1352298"/>
            <a:ext cx="4719432" cy="76947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dirty="0">
                <a:latin typeface="Raleway Thin" panose="020B0604020202020204" charset="0"/>
              </a:rPr>
              <a:t>The Success Of Teamwork</a:t>
            </a:r>
            <a:endParaRPr sz="2800" dirty="0">
              <a:latin typeface="Raleway Thin" panose="020B0604020202020204" charset="0"/>
            </a:endParaRPr>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dirty="0"/>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8467D9A3-820F-44E7-8609-F7FF2732B5A4}"/>
              </a:ext>
            </a:extLst>
          </p:cNvPr>
          <p:cNvSpPr txBox="1"/>
          <p:nvPr/>
        </p:nvSpPr>
        <p:spPr>
          <a:xfrm>
            <a:off x="903678" y="2424686"/>
            <a:ext cx="4570237" cy="1631216"/>
          </a:xfrm>
          <a:prstGeom prst="rect">
            <a:avLst/>
          </a:prstGeom>
          <a:noFill/>
        </p:spPr>
        <p:txBody>
          <a:bodyPr wrap="square" rtlCol="0">
            <a:spAutoFit/>
          </a:bodyPr>
          <a:lstStyle/>
          <a:p>
            <a:pPr algn="ctr"/>
            <a:r>
              <a:rPr lang="en-US" sz="2000" dirty="0">
                <a:solidFill>
                  <a:schemeClr val="bg1"/>
                </a:solidFill>
                <a:latin typeface="Raleway Thin" panose="020B0604020202020204" charset="0"/>
              </a:rPr>
              <a:t>Coming together is a beginning.</a:t>
            </a:r>
          </a:p>
          <a:p>
            <a:pPr algn="ctr"/>
            <a:r>
              <a:rPr lang="en-US" sz="2000" dirty="0">
                <a:solidFill>
                  <a:schemeClr val="bg1"/>
                </a:solidFill>
                <a:latin typeface="Raleway Thin" panose="020B0604020202020204" charset="0"/>
              </a:rPr>
              <a:t>Keeping together is progress. </a:t>
            </a:r>
          </a:p>
          <a:p>
            <a:pPr algn="ctr"/>
            <a:r>
              <a:rPr lang="en-US" sz="2000" dirty="0">
                <a:solidFill>
                  <a:schemeClr val="bg1"/>
                </a:solidFill>
                <a:latin typeface="Raleway Thin" panose="020B0604020202020204" charset="0"/>
              </a:rPr>
              <a:t>Working together is success.</a:t>
            </a:r>
          </a:p>
          <a:p>
            <a:pPr algn="ctr"/>
            <a:endParaRPr lang="en-US" sz="2000" dirty="0">
              <a:solidFill>
                <a:schemeClr val="bg1"/>
              </a:solidFill>
              <a:latin typeface="Raleway Thin" panose="020B0604020202020204" charset="0"/>
            </a:endParaRPr>
          </a:p>
          <a:p>
            <a:pPr algn="ctr"/>
            <a:r>
              <a:rPr lang="en-US" sz="2000" dirty="0">
                <a:solidFill>
                  <a:schemeClr val="bg1"/>
                </a:solidFill>
                <a:latin typeface="Raleway Thin" panose="020B0604020202020204" charset="0"/>
              </a:rPr>
              <a:t>~ Henry Ford~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375504"/>
            <a:ext cx="5640900" cy="43707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latin typeface="Raleway Thin" panose="020B0604020202020204" charset="0"/>
              </a:rPr>
              <a:t>Project Team Roles  </a:t>
            </a:r>
            <a:endParaRPr sz="3600" dirty="0">
              <a:latin typeface="Raleway Thin" panose="020B0604020202020204" charset="0"/>
            </a:endParaRPr>
          </a:p>
        </p:txBody>
      </p:sp>
      <p:graphicFrame>
        <p:nvGraphicFramePr>
          <p:cNvPr id="1045" name="Google Shape;1045;p24"/>
          <p:cNvGraphicFramePr/>
          <p:nvPr>
            <p:extLst>
              <p:ext uri="{D42A27DB-BD31-4B8C-83A1-F6EECF244321}">
                <p14:modId xmlns:p14="http://schemas.microsoft.com/office/powerpoint/2010/main" val="3541792979"/>
              </p:ext>
            </p:extLst>
          </p:nvPr>
        </p:nvGraphicFramePr>
        <p:xfrm>
          <a:off x="416859" y="957635"/>
          <a:ext cx="5269838" cy="3796464"/>
        </p:xfrm>
        <a:graphic>
          <a:graphicData uri="http://schemas.openxmlformats.org/drawingml/2006/table">
            <a:tbl>
              <a:tblPr>
                <a:noFill/>
                <a:tableStyleId>{BDB1C369-E7CB-4F9E-B5A5-98E773A11506}</a:tableStyleId>
              </a:tblPr>
              <a:tblGrid>
                <a:gridCol w="1058447">
                  <a:extLst>
                    <a:ext uri="{9D8B030D-6E8A-4147-A177-3AD203B41FA5}">
                      <a16:colId xmlns:a16="http://schemas.microsoft.com/office/drawing/2014/main" val="20000"/>
                    </a:ext>
                  </a:extLst>
                </a:gridCol>
                <a:gridCol w="1663896">
                  <a:extLst>
                    <a:ext uri="{9D8B030D-6E8A-4147-A177-3AD203B41FA5}">
                      <a16:colId xmlns:a16="http://schemas.microsoft.com/office/drawing/2014/main" val="20001"/>
                    </a:ext>
                  </a:extLst>
                </a:gridCol>
                <a:gridCol w="2547495">
                  <a:extLst>
                    <a:ext uri="{9D8B030D-6E8A-4147-A177-3AD203B41FA5}">
                      <a16:colId xmlns:a16="http://schemas.microsoft.com/office/drawing/2014/main" val="20003"/>
                    </a:ext>
                  </a:extLst>
                </a:gridCol>
              </a:tblGrid>
              <a:tr h="495932">
                <a:tc>
                  <a:txBody>
                    <a:bodyPr/>
                    <a:lstStyle/>
                    <a:p>
                      <a:pPr marL="0" lvl="0" indent="0" algn="ctr" rtl="0">
                        <a:spcBef>
                          <a:spcPts val="0"/>
                        </a:spcBef>
                        <a:spcAft>
                          <a:spcPts val="0"/>
                        </a:spcAft>
                        <a:buNone/>
                      </a:pPr>
                      <a:r>
                        <a:rPr lang="en-US" dirty="0">
                          <a:solidFill>
                            <a:schemeClr val="accent1"/>
                          </a:solidFill>
                          <a:latin typeface="Raleway Thin" panose="020B0604020202020204" charset="0"/>
                          <a:ea typeface="Barlow"/>
                          <a:cs typeface="Barlow"/>
                          <a:sym typeface="Barlow"/>
                        </a:rPr>
                        <a:t>Name </a:t>
                      </a:r>
                      <a:endParaRPr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accent1"/>
                          </a:solidFill>
                          <a:latin typeface="Raleway Thin" panose="020B0604020202020204" charset="0"/>
                          <a:ea typeface="Barlow"/>
                          <a:cs typeface="Barlow"/>
                          <a:sym typeface="Barlow"/>
                        </a:rPr>
                        <a:t>Title &amp; Role</a:t>
                      </a:r>
                      <a:endParaRPr sz="11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dirty="0">
                          <a:solidFill>
                            <a:schemeClr val="accent1"/>
                          </a:solidFill>
                          <a:latin typeface="Raleway Thin" panose="020B0604020202020204" charset="0"/>
                          <a:ea typeface="Barlow"/>
                          <a:cs typeface="Barlow"/>
                          <a:sym typeface="Barlow"/>
                        </a:rPr>
                        <a:t>        Responsibilites</a:t>
                      </a:r>
                      <a:endParaRPr sz="11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671717">
                <a:tc>
                  <a:txBody>
                    <a:bodyPr/>
                    <a:lstStyle/>
                    <a:p>
                      <a:pPr marL="0" lvl="0" indent="0" algn="l" rtl="0">
                        <a:spcBef>
                          <a:spcPts val="0"/>
                        </a:spcBef>
                        <a:spcAft>
                          <a:spcPts val="0"/>
                        </a:spcAft>
                        <a:buNone/>
                      </a:pPr>
                      <a:r>
                        <a:rPr lang="en" sz="1000" dirty="0">
                          <a:solidFill>
                            <a:schemeClr val="accent1"/>
                          </a:solidFill>
                          <a:latin typeface="Raleway Thin" panose="020B0604020202020204" charset="0"/>
                          <a:ea typeface="Barlow"/>
                          <a:cs typeface="Barlow"/>
                          <a:sym typeface="Barlow"/>
                        </a:rPr>
                        <a:t>Tom Kane</a:t>
                      </a:r>
                      <a:endParaRPr sz="10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0" dirty="0">
                          <a:solidFill>
                            <a:schemeClr val="dk1"/>
                          </a:solidFill>
                          <a:latin typeface="Raleway Thin" panose="020B0604020202020204" charset="0"/>
                          <a:ea typeface="Barlow"/>
                          <a:cs typeface="Barlow"/>
                          <a:sym typeface="Barlow"/>
                        </a:rPr>
                        <a:t>XYZ Facilities Manager Project Sponsor</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Evaluates the project progress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Oversee high-level project progress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Approves project deliverables, milestones, budget, and resources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Approve project completion</a:t>
                      </a:r>
                    </a:p>
                    <a:p>
                      <a:pPr marL="0" lvl="0" indent="0" algn="l" rtl="0">
                        <a:spcBef>
                          <a:spcPts val="0"/>
                        </a:spcBef>
                        <a:spcAft>
                          <a:spcPts val="0"/>
                        </a:spcAft>
                        <a:buFont typeface="Arial" panose="020B0604020202020204" pitchFamily="34" charset="0"/>
                        <a:buNone/>
                      </a:pP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671717">
                <a:tc>
                  <a:txBody>
                    <a:bodyPr/>
                    <a:lstStyle/>
                    <a:p>
                      <a:pPr marL="0" lvl="0" indent="0" algn="l" rtl="0">
                        <a:spcBef>
                          <a:spcPts val="0"/>
                        </a:spcBef>
                        <a:spcAft>
                          <a:spcPts val="0"/>
                        </a:spcAft>
                        <a:buNone/>
                      </a:pPr>
                      <a:r>
                        <a:rPr lang="en-US" sz="1000" dirty="0">
                          <a:solidFill>
                            <a:schemeClr val="accent1"/>
                          </a:solidFill>
                          <a:latin typeface="Raleway Thin" panose="020B0604020202020204" charset="0"/>
                          <a:ea typeface="Barlow"/>
                          <a:cs typeface="Barlow"/>
                          <a:sym typeface="Barlow"/>
                        </a:rPr>
                        <a:t>Shawnette Johnson</a:t>
                      </a:r>
                      <a:endParaRPr sz="10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0" dirty="0">
                          <a:solidFill>
                            <a:schemeClr val="dk1"/>
                          </a:solidFill>
                          <a:latin typeface="Raleway Thin" panose="020B0604020202020204" charset="0"/>
                          <a:ea typeface="Barlow"/>
                          <a:cs typeface="Barlow"/>
                          <a:sym typeface="Barlow"/>
                        </a:rPr>
                        <a:t>ABC Web Designs </a:t>
                      </a:r>
                    </a:p>
                    <a:p>
                      <a:pPr marL="0" lvl="0" indent="0" algn="ctr" rtl="0">
                        <a:spcBef>
                          <a:spcPts val="0"/>
                        </a:spcBef>
                        <a:spcAft>
                          <a:spcPts val="0"/>
                        </a:spcAft>
                        <a:buNone/>
                      </a:pPr>
                      <a:r>
                        <a:rPr lang="en" sz="1000" b="0" dirty="0">
                          <a:solidFill>
                            <a:schemeClr val="dk1"/>
                          </a:solidFill>
                          <a:latin typeface="Raleway Thin" panose="020B0604020202020204" charset="0"/>
                          <a:ea typeface="Barlow"/>
                          <a:cs typeface="Barlow"/>
                          <a:sym typeface="Barlow"/>
                        </a:rPr>
                        <a:t>Project Manager</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Provides project planning and management</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Ensures that the project is completed to specification on time and under budget</a:t>
                      </a: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50682">
                <a:tc>
                  <a:txBody>
                    <a:bodyPr/>
                    <a:lstStyle/>
                    <a:p>
                      <a:pPr marL="0" lvl="0" indent="0" algn="l" rtl="0">
                        <a:spcBef>
                          <a:spcPts val="0"/>
                        </a:spcBef>
                        <a:spcAft>
                          <a:spcPts val="0"/>
                        </a:spcAft>
                        <a:buNone/>
                      </a:pPr>
                      <a:r>
                        <a:rPr lang="en-US" sz="1000" dirty="0">
                          <a:solidFill>
                            <a:schemeClr val="accent1"/>
                          </a:solidFill>
                          <a:latin typeface="Raleway Thin" panose="020B0604020202020204" charset="0"/>
                          <a:ea typeface="Barlow"/>
                          <a:cs typeface="Barlow"/>
                          <a:sym typeface="Barlow"/>
                        </a:rPr>
                        <a:t>Cindy Lewis</a:t>
                      </a:r>
                      <a:endParaRPr sz="10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0" dirty="0">
                          <a:solidFill>
                            <a:schemeClr val="dk1"/>
                          </a:solidFill>
                          <a:latin typeface="Raleway Thin" panose="020B0604020202020204" charset="0"/>
                          <a:ea typeface="Barlow"/>
                          <a:cs typeface="Barlow"/>
                          <a:sym typeface="Barlow"/>
                        </a:rPr>
                        <a:t>ABC Web Designs Consulting Analyst</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Help improve performance by providing insight and solutions for organizational problems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Conduct studies and surveys</a:t>
                      </a:r>
                    </a:p>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Analyze datasets and information</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50682">
                <a:tc>
                  <a:txBody>
                    <a:bodyPr/>
                    <a:lstStyle/>
                    <a:p>
                      <a:pPr marL="0" lvl="0" indent="0" algn="l" rtl="0">
                        <a:spcBef>
                          <a:spcPts val="0"/>
                        </a:spcBef>
                        <a:spcAft>
                          <a:spcPts val="0"/>
                        </a:spcAft>
                        <a:buNone/>
                      </a:pPr>
                      <a:r>
                        <a:rPr lang="en-US" sz="1000" dirty="0">
                          <a:solidFill>
                            <a:schemeClr val="accent1"/>
                          </a:solidFill>
                          <a:latin typeface="Raleway Thin" panose="020B0604020202020204" charset="0"/>
                          <a:ea typeface="Barlow"/>
                          <a:cs typeface="Barlow"/>
                          <a:sym typeface="Barlow"/>
                        </a:rPr>
                        <a:t>Helen Peters</a:t>
                      </a:r>
                      <a:endParaRPr sz="1000" dirty="0">
                        <a:solidFill>
                          <a:schemeClr val="accent1"/>
                        </a:solidFill>
                        <a:latin typeface="Raleway Thin" panose="020B0604020202020204" charset="0"/>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chemeClr val="dk1"/>
                          </a:solidFill>
                          <a:latin typeface="Raleway Thin" panose="020B0604020202020204" charset="0"/>
                          <a:ea typeface="Barlow"/>
                          <a:cs typeface="Barlow"/>
                          <a:sym typeface="Barlow"/>
                        </a:rPr>
                        <a:t>ABC Web Designs</a:t>
                      </a:r>
                    </a:p>
                    <a:p>
                      <a:pPr marL="0" lvl="0" indent="0" algn="ctr" rtl="0">
                        <a:spcBef>
                          <a:spcPts val="0"/>
                        </a:spcBef>
                        <a:spcAft>
                          <a:spcPts val="0"/>
                        </a:spcAft>
                        <a:buNone/>
                      </a:pPr>
                      <a:r>
                        <a:rPr lang="en-US" sz="1000" b="0" dirty="0">
                          <a:solidFill>
                            <a:schemeClr val="dk1"/>
                          </a:solidFill>
                          <a:latin typeface="Raleway Thin" panose="020B0604020202020204" charset="0"/>
                          <a:ea typeface="Barlow"/>
                          <a:cs typeface="Barlow"/>
                          <a:sym typeface="Barlow"/>
                        </a:rPr>
                        <a:t>Web Designer</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171450" lvl="0" indent="-171450" algn="l" rtl="0">
                        <a:spcBef>
                          <a:spcPts val="0"/>
                        </a:spcBef>
                        <a:spcAft>
                          <a:spcPts val="0"/>
                        </a:spcAft>
                        <a:buFont typeface="Arial" panose="020B0604020202020204" pitchFamily="34" charset="0"/>
                        <a:buChar char="•"/>
                      </a:pPr>
                      <a:r>
                        <a:rPr lang="en-US" sz="1000" b="0" dirty="0">
                          <a:solidFill>
                            <a:schemeClr val="dk1"/>
                          </a:solidFill>
                          <a:latin typeface="Raleway Thin" panose="020B0604020202020204" charset="0"/>
                          <a:ea typeface="Barlow"/>
                          <a:cs typeface="Barlow"/>
                          <a:sym typeface="Barlow"/>
                        </a:rPr>
                        <a:t>Task to be determined by design lead</a:t>
                      </a:r>
                      <a:endParaRPr sz="1000" b="0" dirty="0">
                        <a:solidFill>
                          <a:schemeClr val="dk1"/>
                        </a:solidFill>
                        <a:latin typeface="Raleway Thin" panose="020B0604020202020204" charset="0"/>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3932982437"/>
                  </a:ext>
                </a:extLst>
              </a:tr>
            </a:tbl>
          </a:graphicData>
        </a:graphic>
      </p:graphicFrame>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1047" name="Google Shape;1047;p24"/>
          <p:cNvGrpSpPr/>
          <p:nvPr/>
        </p:nvGrpSpPr>
        <p:grpSpPr>
          <a:xfrm>
            <a:off x="5883087" y="905259"/>
            <a:ext cx="3126441" cy="3848276"/>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2075478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1328</Words>
  <Application>Microsoft Office PowerPoint</Application>
  <PresentationFormat>On-screen Show (16:9)</PresentationFormat>
  <Paragraphs>258</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Symbol</vt:lpstr>
      <vt:lpstr>Calibri</vt:lpstr>
      <vt:lpstr>Barlow Light</vt:lpstr>
      <vt:lpstr>Arial</vt:lpstr>
      <vt:lpstr>Barlow</vt:lpstr>
      <vt:lpstr>Wingdings</vt:lpstr>
      <vt:lpstr>Raleway Thin</vt:lpstr>
      <vt:lpstr>Raleway</vt:lpstr>
      <vt:lpstr>Gaoler template</vt:lpstr>
      <vt:lpstr>XYZ Website Project   Kickoff</vt:lpstr>
      <vt:lpstr>Welcome!</vt:lpstr>
      <vt:lpstr>PowerPoint Presentation</vt:lpstr>
      <vt:lpstr>Meeting Ground Rules</vt:lpstr>
      <vt:lpstr>Agenda</vt:lpstr>
      <vt:lpstr>Project Kickoff  Purpose</vt:lpstr>
      <vt:lpstr>Project Background</vt:lpstr>
      <vt:lpstr>PowerPoint Presentation</vt:lpstr>
      <vt:lpstr>Project Team Roles  </vt:lpstr>
      <vt:lpstr>Project Team Roles</vt:lpstr>
      <vt:lpstr>Team Structure</vt:lpstr>
      <vt:lpstr>Project Goals and Objectives </vt:lpstr>
      <vt:lpstr>Key Performance Indicators </vt:lpstr>
      <vt:lpstr>Scope Review</vt:lpstr>
      <vt:lpstr>Milestone Schedule Review</vt:lpstr>
      <vt:lpstr>Milestone Schedule Review</vt:lpstr>
      <vt:lpstr>Risks and Issues</vt:lpstr>
      <vt:lpstr>Project Reporting</vt:lpstr>
      <vt:lpstr>Integrated Change Control</vt:lpstr>
      <vt:lpstr>Collaboration Process &amp; Tools</vt:lpstr>
      <vt:lpstr>Deliverable Approval Process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 </cp:lastModifiedBy>
  <cp:revision>13</cp:revision>
  <dcterms:modified xsi:type="dcterms:W3CDTF">2020-11-06T15:34:06Z</dcterms:modified>
</cp:coreProperties>
</file>