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07" r:id="rId2"/>
    <p:sldId id="308" r:id="rId3"/>
    <p:sldId id="309" r:id="rId4"/>
    <p:sldId id="31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9813" autoAdjust="0"/>
  </p:normalViewPr>
  <p:slideViewPr>
    <p:cSldViewPr>
      <p:cViewPr varScale="1">
        <p:scale>
          <a:sx n="97" d="100"/>
          <a:sy n="97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2E957-F8DF-0441-B794-01FE984A5FAC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7428C-18D8-4540-8CD1-456D58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13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BC77-4644-4FF5-83B5-C876E93D9629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06D2-BACB-447C-B793-CB827D40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379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5FE9-F870-D940-9BA5-E7BA6B3B97C5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D118-D263-AC47-AD1E-B8DA01684353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6783-2F29-D146-95F7-F922947B8CEC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EA79-297A-A04D-B833-8C50588B830D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464D-69DD-1D48-890F-DA72BB92F98A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6B22-FD6B-8744-B5A0-A7D3B9BB6C7E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876-4605-9C41-84F0-CA33554873CA}" type="datetime1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3AA7-53F7-E24F-A84C-F253B6A7FB4A}" type="datetime1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4BEC-360D-B74A-8CC9-B55D2D6BF2E7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7DB0-A66E-D74C-A057-237FEE719F96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802C-8EBD-9E48-BC6A-76FDABE697AD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4F91-2703-EA4C-A8DB-BC13512EB794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356A-0374-4863-89A9-1E0FFEFD19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FASTA 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write four versions of a script: fasta_translate1.py, fasta_translate2.py, fasta_translate3.py, fasta_translate4.py that translates a DNA sequence into a protein sequence</a:t>
            </a:r>
          </a:p>
          <a:p>
            <a:r>
              <a:rPr lang="en-US" dirty="0"/>
              <a:t>DNA FASTA file will be fed through </a:t>
            </a:r>
            <a:r>
              <a:rPr lang="en-US" b="1" dirty="0"/>
              <a:t>STDIN</a:t>
            </a:r>
          </a:p>
          <a:p>
            <a:r>
              <a:rPr lang="en-US" dirty="0"/>
              <a:t>Translated sequence should be outputted using </a:t>
            </a:r>
            <a:r>
              <a:rPr lang="en-US" b="1" dirty="0"/>
              <a:t>STDOUT</a:t>
            </a:r>
            <a:r>
              <a:rPr lang="en-US" dirty="0"/>
              <a:t> via </a:t>
            </a:r>
            <a:r>
              <a:rPr lang="en-US" b="1" dirty="0"/>
              <a:t>print</a:t>
            </a:r>
            <a:r>
              <a:rPr lang="en-US" dirty="0"/>
              <a:t> statements.</a:t>
            </a:r>
          </a:p>
          <a:p>
            <a:r>
              <a:rPr lang="en-US" dirty="0"/>
              <a:t>We’ll provide the codon table: </a:t>
            </a:r>
            <a:r>
              <a:rPr lang="en-US" b="1" dirty="0" err="1"/>
              <a:t>codon_table.txt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8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816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b="1" dirty="0"/>
              <a:t>fasta_translate1.py</a:t>
            </a:r>
          </a:p>
          <a:p>
            <a:pPr lvl="1"/>
            <a:r>
              <a:rPr lang="en-US" b="1" dirty="0"/>
              <a:t>Read a single FASTA file (into a dictionary object): </a:t>
            </a:r>
            <a:r>
              <a:rPr lang="en-US" b="1" dirty="0" err="1"/>
              <a:t>SHH.fa</a:t>
            </a:r>
            <a:endParaRPr lang="en-US" b="1" dirty="0"/>
          </a:p>
          <a:p>
            <a:pPr lvl="1"/>
            <a:r>
              <a:rPr lang="en-US" b="1" dirty="0"/>
              <a:t>Dictionary should be of the form </a:t>
            </a:r>
          </a:p>
          <a:p>
            <a:pPr lvl="2"/>
            <a:r>
              <a:rPr lang="en-US" b="1" dirty="0"/>
              <a:t>{</a:t>
            </a:r>
            <a:r>
              <a:rPr lang="en-US" b="1" dirty="0" err="1"/>
              <a:t>descriptor_str</a:t>
            </a:r>
            <a:r>
              <a:rPr lang="en-US" b="1" dirty="0"/>
              <a:t>: </a:t>
            </a:r>
            <a:r>
              <a:rPr lang="en-US" b="1" dirty="0" err="1"/>
              <a:t>sequence_str</a:t>
            </a:r>
            <a:r>
              <a:rPr lang="en-US" b="1" dirty="0"/>
              <a:t>}</a:t>
            </a:r>
          </a:p>
          <a:p>
            <a:r>
              <a:rPr lang="en-US" b="1" dirty="0"/>
              <a:t>fasta_translate2.py</a:t>
            </a:r>
          </a:p>
          <a:p>
            <a:pPr lvl="1"/>
            <a:r>
              <a:rPr lang="en-US" dirty="0"/>
              <a:t>Translate a single gene FASTA file: </a:t>
            </a:r>
            <a:r>
              <a:rPr lang="en-US" b="1" dirty="0" err="1"/>
              <a:t>SHH.fa</a:t>
            </a:r>
            <a:endParaRPr lang="en-US" b="1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codon_table.txt</a:t>
            </a:r>
            <a:endParaRPr lang="en-US" dirty="0"/>
          </a:p>
          <a:p>
            <a:r>
              <a:rPr lang="en-US" b="1" dirty="0"/>
              <a:t>fasta_translate3.py</a:t>
            </a:r>
          </a:p>
          <a:p>
            <a:pPr lvl="1"/>
            <a:r>
              <a:rPr lang="en-US" dirty="0"/>
              <a:t>Translate a multiple-gene FASTA file: </a:t>
            </a:r>
            <a:r>
              <a:rPr lang="en-US" b="1" dirty="0" err="1"/>
              <a:t>genes.fa</a:t>
            </a:r>
            <a:endParaRPr lang="en-US" dirty="0"/>
          </a:p>
          <a:p>
            <a:r>
              <a:rPr lang="en-US" b="1" dirty="0"/>
              <a:t>fasta_translate4.py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Translate a multiple-gene FASTA file containing missing and unknown nucleotides: </a:t>
            </a:r>
            <a:r>
              <a:rPr lang="en-US" b="1" dirty="0" err="1"/>
              <a:t>messy.fa</a:t>
            </a:r>
            <a:endParaRPr lang="en-US" b="1" dirty="0"/>
          </a:p>
          <a:p>
            <a:pPr lvl="1"/>
            <a:r>
              <a:rPr lang="en-US" dirty="0"/>
              <a:t>Read-in a more complex codon table: </a:t>
            </a:r>
            <a:r>
              <a:rPr lang="en-US" b="1" dirty="0" err="1"/>
              <a:t>codon_table_hard.txt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6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fasta_translate1.py </a:t>
            </a:r>
            <a:r>
              <a:rPr lang="en-US" dirty="0"/>
              <a:t>– 15 points</a:t>
            </a:r>
          </a:p>
          <a:p>
            <a:pPr lvl="1"/>
            <a:r>
              <a:rPr lang="en-US" dirty="0"/>
              <a:t>Run as python3 fasta_translate1.py &lt; </a:t>
            </a:r>
            <a:r>
              <a:rPr lang="en-US" dirty="0" err="1"/>
              <a:t>SHH.fa</a:t>
            </a:r>
            <a:endParaRPr lang="en-US" dirty="0"/>
          </a:p>
          <a:p>
            <a:r>
              <a:rPr lang="en-US" b="1" dirty="0"/>
              <a:t>fasta_translate2.py </a:t>
            </a:r>
            <a:r>
              <a:rPr lang="en-US" dirty="0"/>
              <a:t>– 20 points</a:t>
            </a:r>
          </a:p>
          <a:p>
            <a:pPr lvl="1"/>
            <a:r>
              <a:rPr lang="en-US" dirty="0"/>
              <a:t>Run as python3 fasta_translate2.py &lt; </a:t>
            </a:r>
            <a:r>
              <a:rPr lang="en-US" dirty="0" err="1"/>
              <a:t>SHH.fa</a:t>
            </a:r>
            <a:endParaRPr lang="en-US" dirty="0"/>
          </a:p>
          <a:p>
            <a:r>
              <a:rPr lang="en-US" b="1" dirty="0"/>
              <a:t>fasta_translate3.py </a:t>
            </a:r>
            <a:r>
              <a:rPr lang="en-US" dirty="0"/>
              <a:t>– 30 points</a:t>
            </a:r>
            <a:endParaRPr lang="en-US" b="1" dirty="0"/>
          </a:p>
          <a:p>
            <a:pPr lvl="1"/>
            <a:r>
              <a:rPr lang="en-US" dirty="0"/>
              <a:t>Run as python3 fasta_translate3.py &lt; </a:t>
            </a:r>
            <a:r>
              <a:rPr lang="en-US" dirty="0" err="1"/>
              <a:t>genes.fa</a:t>
            </a:r>
            <a:endParaRPr lang="en-US" dirty="0"/>
          </a:p>
          <a:p>
            <a:r>
              <a:rPr lang="en-US" b="1" dirty="0"/>
              <a:t>fasta_translate4.py </a:t>
            </a:r>
            <a:r>
              <a:rPr lang="en-US" dirty="0"/>
              <a:t>– 35 points</a:t>
            </a:r>
          </a:p>
          <a:p>
            <a:pPr lvl="1"/>
            <a:r>
              <a:rPr lang="en-US" dirty="0"/>
              <a:t>Run as python3 fasta_translate4.py &lt; </a:t>
            </a:r>
            <a:r>
              <a:rPr lang="en-US" dirty="0" err="1"/>
              <a:t>messy.fa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7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All output should be printed to standard out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r>
              <a:rPr lang="en-US" dirty="0"/>
              <a:t>If at any point your code terminates with an exception, you will lose 50% of your grade for that segment of the assignment (this is especially important for the </a:t>
            </a:r>
            <a:r>
              <a:rPr lang="en-US" b="1" dirty="0" err="1"/>
              <a:t>messy.fa</a:t>
            </a:r>
            <a:r>
              <a:rPr lang="en-US" dirty="0"/>
              <a:t> file)</a:t>
            </a:r>
          </a:p>
          <a:p>
            <a:r>
              <a:rPr lang="en-US" dirty="0"/>
              <a:t>Exceptions should be printed to standard error (</a:t>
            </a:r>
            <a:r>
              <a:rPr lang="en-US" dirty="0" err="1"/>
              <a:t>stderr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193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315</Words>
  <Application>Microsoft Macintosh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Exercises: FASTA Translate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Basics</dc:title>
  <dc:creator>Dewey</dc:creator>
  <cp:lastModifiedBy>Rohit Bhattacharya</cp:lastModifiedBy>
  <cp:revision>103</cp:revision>
  <dcterms:created xsi:type="dcterms:W3CDTF">2011-01-30T06:29:35Z</dcterms:created>
  <dcterms:modified xsi:type="dcterms:W3CDTF">2018-01-31T16:21:03Z</dcterms:modified>
</cp:coreProperties>
</file>