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75" r:id="rId5"/>
    <p:sldId id="274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1D61-981C-4B15-9938-65F1035FF51E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0D75A-F76B-4EDC-9655-877B1732D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9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0350E-8797-4033-B45B-D01F53B7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D422D-E700-444F-A4E4-BA8C5F81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38370-598A-4A35-8086-56F977FE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6717-2D28-43F3-8D6A-AA4D22EB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1187-5227-4F92-A32C-5D040CA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5F88-7D39-47B4-BB1B-4BBC81C0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C4016-75DB-4237-8288-5A322A502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488E7-8243-4D4D-99D7-44C9E24D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1599F-CD12-42B5-A7E6-FBE345A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9D494-05CE-427C-9D0A-3D86B9D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1752C-6B66-4D91-9954-5288E718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86F1B-A09B-4429-80C5-103C3C83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8EE53-7B7D-4318-873E-0284426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E5489-D395-431A-98E9-6CCE397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B5520-226D-443B-AABB-587810E3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EB3A-7A40-424E-9F7A-B6534D74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E0754-D12A-4FDD-BB15-1990817A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3229-4BD9-483B-9B60-D6716794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DD41C-533A-41A6-A114-45069F9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D218-A7E1-48D9-A398-EE2B9C4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4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CE6C-8F8B-4D04-8D89-81EDEB53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99EF3-E5EF-4DAE-BD47-150F2AAD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38F6C-06E9-4B83-A791-8535A33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F74B8-3ED0-43AD-A19E-2CF9FC1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7882B-ACD8-41CA-8127-0FAAB013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ECC-459C-4864-B23F-E866A6DF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6B08E-1925-4CB5-AF89-F6DCE2BD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B244-35A9-4838-B96F-3A67E139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2F2B6-DA48-41E6-B4C3-43E67074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11ACF-D183-4086-9BFE-F777C23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DC3C7-363A-427F-B333-CBE9BCF8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0472-C97F-4091-B0AF-DA09D92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12350-D20B-4D65-B13E-05D6F853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86DE0-743C-4AC3-BEF6-02E19D0C0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FF84D-3FDD-44FC-8C29-42D17FF2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F944B4-B29E-4F3E-B940-61C523A09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8B519D-6787-477D-870E-5B44A9A3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7FDE5-D66D-4AC5-982F-C114163A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DAE95A-AC49-4165-9D2D-D875888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2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7CEDE-4CEA-4E39-A19A-E809E99F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A524F-1A5A-41D6-873C-23467700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2F114-03A5-484C-B2FD-D35C1CE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55891-EDDE-4782-99AB-D48EB7B2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21F6E-5329-429A-80ED-B8345682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0C7254-25CA-45E5-B5DA-BD877E52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4AE7A-9A7D-447B-9C2B-454CA7E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53EF-7790-4834-B3C2-EAD418D6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7A433-F6C4-4106-A76F-7ADDEE23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B9DF1-20C0-425F-90FA-CBD485CF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06540-B685-446E-91BA-1031AD64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94883-F9EB-4440-8E2D-83869E8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65A8B-F1F5-46DB-AC90-4CBCA8D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F50B-32A2-4D34-879F-6032FC6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E4C05-CB39-4E0E-9B5D-6B4D041F4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0C3F0-6337-467D-9A71-A0296157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80593-21A2-40F9-A117-F139F10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B1D42-56A8-470D-8E09-2A626137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170A0-E18F-464C-B02B-43039406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F0E70-4D40-4992-A71F-48866763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149B8-443F-47D3-B56B-4D4BC2F6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B21D0-35B9-4422-8615-C938D925B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FEC2-47CD-41AA-AFB5-EDEB82838DC3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CE189-39BF-45ED-B03E-6FC0C916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190FC-6F19-4B5B-9361-CFD5ECBC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FD8E-8B6E-48F5-8986-3BAB5BF6A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7D2C-5D57-46C8-8B06-AC9FBC18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73" y="1122363"/>
            <a:ext cx="8646254" cy="23876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Learning to log: Helping developers make informed logging decisions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8FCE06-0F3B-4A83-A8BC-F9317A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712" y="4390603"/>
            <a:ext cx="7790576" cy="1655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Zhu, J., He, P., Fu, Q., Zhang, H., </a:t>
            </a:r>
            <a:r>
              <a:rPr lang="en-US" altLang="zh-CN" sz="2000" dirty="0" err="1"/>
              <a:t>Lyu</a:t>
            </a:r>
            <a:r>
              <a:rPr lang="en-US" altLang="zh-CN" sz="2000" dirty="0"/>
              <a:t>, M. R., &amp; Zhang, D. (2015, May). Learning to log: Helping developers make informed logging decisions. In Software Engineering (</a:t>
            </a:r>
            <a:r>
              <a:rPr lang="en-US" altLang="zh-CN" sz="2000" b="1" dirty="0"/>
              <a:t>ICSE</a:t>
            </a:r>
            <a:r>
              <a:rPr lang="en-US" altLang="zh-CN" sz="2000" dirty="0"/>
              <a:t>), 2015 IEEE/ACM 37th IEEE International Conference on (Vol. 1, pp. 415-425). IEEE.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29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1" y="3020037"/>
            <a:ext cx="6678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 Logging suggestion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Train offline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Build into a logging support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Provide  online logging suggestions</a:t>
            </a:r>
          </a:p>
        </p:txBody>
      </p:sp>
    </p:spTree>
    <p:extLst>
      <p:ext uri="{BB962C8B-B14F-4D97-AF65-F5344CB8AC3E}">
        <p14:creationId xmlns:p14="http://schemas.microsoft.com/office/powerpoint/2010/main" val="39678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5BDA-9ADA-4E26-81DD-B35BB89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Prerequisite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前提基础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1ED4E-F803-489B-AA4A-4E3BDA66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 is log?</a:t>
            </a:r>
          </a:p>
          <a:p>
            <a:endParaRPr lang="en-US" altLang="zh-CN" dirty="0"/>
          </a:p>
          <a:p>
            <a:r>
              <a:rPr lang="en-US" altLang="zh-CN" dirty="0"/>
              <a:t>Comment</a:t>
            </a:r>
          </a:p>
          <a:p>
            <a:r>
              <a:rPr lang="en-US" altLang="zh-CN" dirty="0"/>
              <a:t>Log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2F233F-BC9F-453D-8C2E-BE985F77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06" y="2891027"/>
            <a:ext cx="8082594" cy="10693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3720F9-8038-478D-8BA2-E2CAEF7C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06" y="4703232"/>
            <a:ext cx="8082594" cy="6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2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493F-C544-4BA0-9233-606B95A2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8272A-D46A-4C79-AE8F-D97601B9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97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Lack of specifications or tools helping make logging decisions -&gt; </a:t>
            </a:r>
            <a:r>
              <a:rPr lang="en-US" altLang="zh-CN" b="1" dirty="0"/>
              <a:t>Strategic logging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Where to log </a:t>
            </a:r>
            <a:r>
              <a:rPr lang="en-US" altLang="zh-CN" dirty="0"/>
              <a:t>&amp; what to log</a:t>
            </a:r>
          </a:p>
          <a:p>
            <a:pPr marL="0" indent="0">
              <a:buNone/>
            </a:pPr>
            <a:r>
              <a:rPr lang="en-US" altLang="zh-CN" dirty="0"/>
              <a:t>3. Current research has </a:t>
            </a:r>
            <a:r>
              <a:rPr lang="en-US" altLang="zh-CN" b="1" dirty="0"/>
              <a:t>seldom</a:t>
            </a:r>
            <a:r>
              <a:rPr lang="en-US" altLang="zh-CN" dirty="0"/>
              <a:t> focused on studying helping developers make logging decisions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95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7DFDE-E2A2-4E59-AAD6-0D908E48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7B52E-4EE8-4261-A380-C6E4FE4C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Build a </a:t>
            </a:r>
            <a:r>
              <a:rPr lang="en-US" altLang="zh-CN" b="1" dirty="0"/>
              <a:t>tool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To automatically learn the common logging practice as </a:t>
            </a:r>
            <a:r>
              <a:rPr lang="en-US" altLang="zh-CN" b="1" dirty="0"/>
              <a:t>a machine learning model</a:t>
            </a:r>
            <a:r>
              <a:rPr lang="en-US" altLang="zh-CN" dirty="0"/>
              <a:t>, and then leverage the model to </a:t>
            </a:r>
            <a:r>
              <a:rPr lang="en-US" altLang="zh-CN" b="1" dirty="0"/>
              <a:t>predict whether a code snippets should be logged</a:t>
            </a:r>
            <a:r>
              <a:rPr lang="en-US" altLang="zh-CN" dirty="0"/>
              <a:t>, which guide developers to make logging decisions during new development.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4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1" y="3020037"/>
            <a:ext cx="6678336" cy="223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1. Instances collection (get training data)</a:t>
            </a:r>
          </a:p>
          <a:p>
            <a:endParaRPr lang="en-US" altLang="zh-CN" sz="2800" dirty="0"/>
          </a:p>
          <a:p>
            <a:r>
              <a:rPr lang="en-US" altLang="zh-CN" sz="2800" dirty="0"/>
              <a:t>Using Roslyn, extract all focused code snippets, including 2 types: </a:t>
            </a:r>
            <a:r>
              <a:rPr lang="en-US" altLang="zh-CN" sz="2800" b="1" dirty="0"/>
              <a:t>exception snippets </a:t>
            </a:r>
            <a:r>
              <a:rPr lang="en-US" altLang="zh-CN" sz="2800" dirty="0"/>
              <a:t>&amp;</a:t>
            </a:r>
            <a:r>
              <a:rPr lang="en-US" altLang="zh-CN" sz="2800" b="1" dirty="0"/>
              <a:t> return-value-check snippets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AEF2F-A8E0-432B-A23D-A395D7D4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853" y="3020037"/>
            <a:ext cx="3257398" cy="30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0" y="2877424"/>
            <a:ext cx="6678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Label identification (labeling)</a:t>
            </a:r>
          </a:p>
          <a:p>
            <a:endParaRPr lang="en-US" altLang="zh-CN" sz="2800" dirty="0"/>
          </a:p>
          <a:p>
            <a:r>
              <a:rPr lang="en-US" altLang="zh-CN" sz="2800" dirty="0"/>
              <a:t>“</a:t>
            </a:r>
            <a:r>
              <a:rPr lang="en-US" altLang="zh-CN" sz="2800" b="1" dirty="0"/>
              <a:t>logged</a:t>
            </a:r>
            <a:r>
              <a:rPr lang="en-US" altLang="zh-CN" sz="2800" dirty="0"/>
              <a:t>” &amp; “</a:t>
            </a:r>
            <a:r>
              <a:rPr lang="en-US" altLang="zh-CN" sz="2800" b="1" dirty="0"/>
              <a:t>unlogged</a:t>
            </a:r>
            <a:r>
              <a:rPr lang="en-US" altLang="zh-CN" sz="2800" dirty="0"/>
              <a:t>”.</a:t>
            </a:r>
          </a:p>
          <a:p>
            <a:r>
              <a:rPr lang="en-US" altLang="zh-CN" sz="2800" dirty="0"/>
              <a:t>Using Roslyn, searching some keywords in method names, such as log/logging, trace, write/</a:t>
            </a:r>
            <a:r>
              <a:rPr lang="en-US" altLang="zh-CN" sz="2800" dirty="0" err="1"/>
              <a:t>writeline</a:t>
            </a:r>
            <a:r>
              <a:rPr lang="en-US" altLang="zh-CN" sz="2800" dirty="0"/>
              <a:t>, etc. Then label it.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46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0" y="2385878"/>
            <a:ext cx="6678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3. Feature extraction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Structural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Error Type (e.g. </a:t>
            </a:r>
            <a:r>
              <a:rPr lang="en-US" altLang="zh-CN" dirty="0" err="1"/>
              <a:t>FileNotFoundException</a:t>
            </a:r>
            <a:r>
              <a:rPr lang="en-US" altLang="zh-CN" i="1" dirty="0"/>
              <a:t>)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Methods (Containing method &amp; Invoked methods)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Textual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Using Weka (tokenization, stemming, stop words removal, and TF-IDF term weighting)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Syntactic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SettingFlag</a:t>
            </a:r>
            <a:r>
              <a:rPr lang="en-US" altLang="zh-CN" dirty="0"/>
              <a:t>, Throw, Return, </a:t>
            </a:r>
            <a:r>
              <a:rPr lang="en-US" altLang="zh-CN" dirty="0" err="1"/>
              <a:t>RecoverFlag</a:t>
            </a:r>
            <a:r>
              <a:rPr lang="en-US" altLang="zh-CN" dirty="0"/>
              <a:t>, </a:t>
            </a:r>
            <a:r>
              <a:rPr lang="en-US" altLang="zh-CN" dirty="0" err="1"/>
              <a:t>OtherOperation</a:t>
            </a:r>
            <a:r>
              <a:rPr lang="en-US" altLang="zh-CN" dirty="0"/>
              <a:t>, </a:t>
            </a:r>
            <a:r>
              <a:rPr lang="en-US" altLang="zh-CN" dirty="0" err="1"/>
              <a:t>OtherOperation</a:t>
            </a:r>
            <a:r>
              <a:rPr lang="en-US" altLang="zh-CN" dirty="0"/>
              <a:t>, LOC &amp; </a:t>
            </a:r>
            <a:r>
              <a:rPr lang="en-US" altLang="zh-CN" dirty="0" err="1"/>
              <a:t>NumOfMethods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C97580-2504-4062-8459-29D44D2F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140" y="2577922"/>
            <a:ext cx="3374660" cy="19344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20355C-22F5-42E8-9004-EC06208F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140" y="4653314"/>
            <a:ext cx="3374660" cy="19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1" y="3020037"/>
            <a:ext cx="6678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4. Feature selection (&amp; remove noises)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Feature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Threshold (68%)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Information gain (1000 left)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Noise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CLNI (modified K-Nearest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360765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7D6A-F95A-4254-889F-9CA8598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6BDB-550D-4386-B7C5-5A4ABC21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91" y="365125"/>
            <a:ext cx="5139895" cy="20207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F657D0-9D57-4F7D-A942-31036A8787D5}"/>
              </a:ext>
            </a:extLst>
          </p:cNvPr>
          <p:cNvSpPr txBox="1"/>
          <p:nvPr/>
        </p:nvSpPr>
        <p:spPr>
          <a:xfrm>
            <a:off x="838201" y="3020037"/>
            <a:ext cx="6678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 Model training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Naïve Bayes, Bayes Net, Logistic Regression, SVM &amp; </a:t>
            </a:r>
            <a:r>
              <a:rPr lang="en-US" altLang="zh-CN" sz="2800" b="1" dirty="0"/>
              <a:t>Decision Tree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7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367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Learning to log: Helping developers make informed logging decisions</vt:lpstr>
      <vt:lpstr>Prerequisite (前提基础)</vt:lpstr>
      <vt:lpstr>Motivation</vt:lpstr>
      <vt:lpstr>Goal</vt:lpstr>
      <vt:lpstr>Method</vt:lpstr>
      <vt:lpstr>Method</vt:lpstr>
      <vt:lpstr>Method</vt:lpstr>
      <vt:lpstr>Method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Shawn</dc:creator>
  <cp:lastModifiedBy>Shawn</cp:lastModifiedBy>
  <cp:revision>55</cp:revision>
  <dcterms:created xsi:type="dcterms:W3CDTF">2017-09-11T08:29:21Z</dcterms:created>
  <dcterms:modified xsi:type="dcterms:W3CDTF">2017-09-11T12:48:20Z</dcterms:modified>
</cp:coreProperties>
</file>