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97C0-DCFC-EE4E-BF73-48F582A7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5584-4DD3-B58B-22EE-63B12FA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4943-FA6C-DC06-620A-FA5A2CDB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95E7-0527-6E64-4763-0D6E8178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0E93-20BA-711D-0F27-7B99686E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70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9974-FDC4-B5E7-F6C8-15405B5D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F1798-5B99-7A20-7DB0-DB5A4F11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F5F3-CA54-C22E-226F-2AF2A683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6CE3-6462-B71F-71C8-B46340B1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75379-C920-3843-2B28-404F43FC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218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8CCC-5E69-8504-9E1D-AEE6BF260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BA45-F9A9-C52D-1077-5AD2C7F1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AFAC-77D6-B69A-DF75-B9AEF552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877A-848B-CA33-3803-ED73EB8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D413-4BBF-B6DF-94B5-B56C671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32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4874-778E-4494-571A-947E9B77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3CC4-E476-08C8-853B-8CBEE878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A7F8-2A8F-DC86-910C-BD1DF37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FC47-F7F1-3087-5BC3-24385AAB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EBEC-4FA7-F8FD-4939-88132743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35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6D7A-488E-12F0-E250-32B06770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EB30-36E6-7DC4-0BA2-A82CB441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BD9A-F92F-DC5F-4000-3370BA7A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2699-D3AB-0E01-EE75-EF7AAE44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0ABB-F6F7-70E0-9C50-319BC4F0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99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EC2-7FE0-5FEB-D9C7-844119CB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5F6C-F4AC-C346-3992-39B236029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7E2D-BF34-8C93-86C0-3FD76E79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A57A-A0FF-14F2-8E2F-E7D1009F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C6CE-3562-AC70-B9F7-6CDCC280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BD0B-C6FF-74A3-B357-113B00E2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145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DDF7-6B44-5C29-A28D-E06906AE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DBF6-8836-26EE-AF12-1C896C8A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5DD0-F81D-1B00-394A-A9B81FDB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502DC-734A-2D0B-B0C0-312DC973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4E315-46D7-7EC2-8C2F-A30E49E5C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37BBC-A2D4-BF69-0D52-7B0DA3B8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607DA-D745-FF83-0577-D188F800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2FD44-1053-42E8-26FD-169FAFB5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530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70F5-13D4-338E-ABC0-C16991C7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073F-7A99-F41F-B1D9-27A49DD0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426F6-4251-8241-DEED-769520D0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36D9E-D2DB-3B0E-CB18-9FB77581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2F7A-82B3-80D2-5467-DD5114FB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01A3C-0676-B383-F38B-16E63E1F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342AD-06C9-F7B9-C744-4026EA76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21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64F5-068E-B270-D678-93A269A2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ECBC-9A1D-A058-7F3A-8890C0B8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8FCF-D2C2-BC9F-91BE-37D733807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01A00-6E47-E5ED-2D7B-E21F70A0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6A4A4-F6DF-DD00-2FCD-B3984065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DA202-C32D-9885-C62B-2FA35C1D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03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42DD-2DD9-BC3B-66CF-4DCC84C6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F9CF8-BB4E-D56A-D603-4BA1C987A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CF64-542C-C520-9444-2EB218F0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A5CAC-AF61-E77D-F6A6-AE37842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47C50-0006-4694-3677-53D1A4DF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064C-64C7-828B-6E7C-65CDD5D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50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70381-5E3A-A5BF-78F2-C4440AAE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4E7B-5633-7A25-571B-F5B1F64E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AD0A-AC87-12E6-BAB9-A7C279C43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569B3-2FDC-9F42-97B1-1645E0A93DD0}" type="datetimeFigureOut">
              <a:rPr lang="en-JP" smtClean="0"/>
              <a:t>2024/10/23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229E-0E9B-2F97-F23A-BC0DF5D1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0426-B6FB-4D19-2339-6275E8E19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CB10F-4D81-294F-890F-234D0FDDE8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438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7225A-400A-2CE8-8D2B-82B34E561A97}"/>
              </a:ext>
            </a:extLst>
          </p:cNvPr>
          <p:cNvSpPr/>
          <p:nvPr/>
        </p:nvSpPr>
        <p:spPr>
          <a:xfrm>
            <a:off x="1372496" y="934570"/>
            <a:ext cx="9447007" cy="4988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A0463-742D-1997-4C07-230FC105D7EC}"/>
              </a:ext>
            </a:extLst>
          </p:cNvPr>
          <p:cNvSpPr/>
          <p:nvPr/>
        </p:nvSpPr>
        <p:spPr>
          <a:xfrm>
            <a:off x="1592132" y="2033195"/>
            <a:ext cx="4270786" cy="152758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D6348-082A-D546-D099-D409F63276C8}"/>
              </a:ext>
            </a:extLst>
          </p:cNvPr>
          <p:cNvSpPr txBox="1"/>
          <p:nvPr/>
        </p:nvSpPr>
        <p:spPr>
          <a:xfrm>
            <a:off x="1592132" y="11253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05564-184A-1F9D-8A52-BB465459135E}"/>
              </a:ext>
            </a:extLst>
          </p:cNvPr>
          <p:cNvSpPr txBox="1"/>
          <p:nvPr/>
        </p:nvSpPr>
        <p:spPr>
          <a:xfrm>
            <a:off x="1592132" y="1663863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Real time 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256E0-29ED-813D-143E-7B87A2A9CB76}"/>
              </a:ext>
            </a:extLst>
          </p:cNvPr>
          <p:cNvSpPr txBox="1"/>
          <p:nvPr/>
        </p:nvSpPr>
        <p:spPr>
          <a:xfrm>
            <a:off x="1592131" y="3745447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Real time decoding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623A9-86C0-8F38-DAB1-7C54DC1EF6CE}"/>
              </a:ext>
            </a:extLst>
          </p:cNvPr>
          <p:cNvCxnSpPr/>
          <p:nvPr/>
        </p:nvCxnSpPr>
        <p:spPr>
          <a:xfrm>
            <a:off x="1688951" y="2796988"/>
            <a:ext cx="4012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CB0F1-F7A4-7C67-6881-8401A8C1D2A6}"/>
              </a:ext>
            </a:extLst>
          </p:cNvPr>
          <p:cNvCxnSpPr>
            <a:cxnSpLocks/>
          </p:cNvCxnSpPr>
          <p:nvPr/>
        </p:nvCxnSpPr>
        <p:spPr>
          <a:xfrm flipV="1">
            <a:off x="1688951" y="2205318"/>
            <a:ext cx="0" cy="1223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8ADA605F-7BEA-CDE6-0979-3BEEA71376F3}"/>
              </a:ext>
            </a:extLst>
          </p:cNvPr>
          <p:cNvSpPr/>
          <p:nvPr/>
        </p:nvSpPr>
        <p:spPr>
          <a:xfrm>
            <a:off x="1688951" y="2451966"/>
            <a:ext cx="3883510" cy="722672"/>
          </a:xfrm>
          <a:custGeom>
            <a:avLst/>
            <a:gdLst>
              <a:gd name="connsiteX0" fmla="*/ 0 w 3883510"/>
              <a:gd name="connsiteY0" fmla="*/ 97596 h 722672"/>
              <a:gd name="connsiteX1" fmla="*/ 225910 w 3883510"/>
              <a:gd name="connsiteY1" fmla="*/ 592448 h 722672"/>
              <a:gd name="connsiteX2" fmla="*/ 398033 w 3883510"/>
              <a:gd name="connsiteY2" fmla="*/ 603206 h 722672"/>
              <a:gd name="connsiteX3" fmla="*/ 623943 w 3883510"/>
              <a:gd name="connsiteY3" fmla="*/ 345022 h 722672"/>
              <a:gd name="connsiteX4" fmla="*/ 1032734 w 3883510"/>
              <a:gd name="connsiteY4" fmla="*/ 721540 h 722672"/>
              <a:gd name="connsiteX5" fmla="*/ 1204856 w 3883510"/>
              <a:gd name="connsiteY5" fmla="*/ 463356 h 722672"/>
              <a:gd name="connsiteX6" fmla="*/ 1731981 w 3883510"/>
              <a:gd name="connsiteY6" fmla="*/ 517145 h 722672"/>
              <a:gd name="connsiteX7" fmla="*/ 1828800 w 3883510"/>
              <a:gd name="connsiteY7" fmla="*/ 108354 h 722672"/>
              <a:gd name="connsiteX8" fmla="*/ 2216075 w 3883510"/>
              <a:gd name="connsiteY8" fmla="*/ 689267 h 722672"/>
              <a:gd name="connsiteX9" fmla="*/ 2635623 w 3883510"/>
              <a:gd name="connsiteY9" fmla="*/ 778 h 722672"/>
              <a:gd name="connsiteX10" fmla="*/ 3022898 w 3883510"/>
              <a:gd name="connsiteY10" fmla="*/ 549418 h 722672"/>
              <a:gd name="connsiteX11" fmla="*/ 3227294 w 3883510"/>
              <a:gd name="connsiteY11" fmla="*/ 388053 h 722672"/>
              <a:gd name="connsiteX12" fmla="*/ 3506993 w 3883510"/>
              <a:gd name="connsiteY12" fmla="*/ 452599 h 722672"/>
              <a:gd name="connsiteX13" fmla="*/ 3646842 w 3883510"/>
              <a:gd name="connsiteY13" fmla="*/ 280476 h 722672"/>
              <a:gd name="connsiteX14" fmla="*/ 3883510 w 3883510"/>
              <a:gd name="connsiteY14" fmla="*/ 495629 h 72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83510" h="722672">
                <a:moveTo>
                  <a:pt x="0" y="97596"/>
                </a:moveTo>
                <a:cubicBezTo>
                  <a:pt x="79785" y="302888"/>
                  <a:pt x="159571" y="508180"/>
                  <a:pt x="225910" y="592448"/>
                </a:cubicBezTo>
                <a:cubicBezTo>
                  <a:pt x="292249" y="676716"/>
                  <a:pt x="331694" y="644444"/>
                  <a:pt x="398033" y="603206"/>
                </a:cubicBezTo>
                <a:cubicBezTo>
                  <a:pt x="464372" y="561968"/>
                  <a:pt x="518160" y="325300"/>
                  <a:pt x="623943" y="345022"/>
                </a:cubicBezTo>
                <a:cubicBezTo>
                  <a:pt x="729726" y="364744"/>
                  <a:pt x="935915" y="701818"/>
                  <a:pt x="1032734" y="721540"/>
                </a:cubicBezTo>
                <a:cubicBezTo>
                  <a:pt x="1129553" y="741262"/>
                  <a:pt x="1088315" y="497422"/>
                  <a:pt x="1204856" y="463356"/>
                </a:cubicBezTo>
                <a:cubicBezTo>
                  <a:pt x="1321397" y="429290"/>
                  <a:pt x="1627990" y="576312"/>
                  <a:pt x="1731981" y="517145"/>
                </a:cubicBezTo>
                <a:cubicBezTo>
                  <a:pt x="1835972" y="457978"/>
                  <a:pt x="1748118" y="79667"/>
                  <a:pt x="1828800" y="108354"/>
                </a:cubicBezTo>
                <a:cubicBezTo>
                  <a:pt x="1909482" y="137041"/>
                  <a:pt x="2081605" y="707196"/>
                  <a:pt x="2216075" y="689267"/>
                </a:cubicBezTo>
                <a:cubicBezTo>
                  <a:pt x="2350545" y="671338"/>
                  <a:pt x="2501153" y="24086"/>
                  <a:pt x="2635623" y="778"/>
                </a:cubicBezTo>
                <a:cubicBezTo>
                  <a:pt x="2770094" y="-22530"/>
                  <a:pt x="2924286" y="484872"/>
                  <a:pt x="3022898" y="549418"/>
                </a:cubicBezTo>
                <a:cubicBezTo>
                  <a:pt x="3121510" y="613964"/>
                  <a:pt x="3146612" y="404190"/>
                  <a:pt x="3227294" y="388053"/>
                </a:cubicBezTo>
                <a:cubicBezTo>
                  <a:pt x="3307977" y="371917"/>
                  <a:pt x="3437068" y="470528"/>
                  <a:pt x="3506993" y="452599"/>
                </a:cubicBezTo>
                <a:cubicBezTo>
                  <a:pt x="3576918" y="434670"/>
                  <a:pt x="3584089" y="273304"/>
                  <a:pt x="3646842" y="280476"/>
                </a:cubicBezTo>
                <a:cubicBezTo>
                  <a:pt x="3709595" y="287648"/>
                  <a:pt x="3796552" y="391638"/>
                  <a:pt x="3883510" y="49562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5A87B3-1685-E65F-C63E-C1918094DA01}"/>
              </a:ext>
            </a:extLst>
          </p:cNvPr>
          <p:cNvSpPr/>
          <p:nvPr/>
        </p:nvSpPr>
        <p:spPr>
          <a:xfrm>
            <a:off x="1592132" y="4182717"/>
            <a:ext cx="4270786" cy="1527586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ED7E6E-AE5A-9983-CF0C-4EDA76015405}"/>
              </a:ext>
            </a:extLst>
          </p:cNvPr>
          <p:cNvCxnSpPr/>
          <p:nvPr/>
        </p:nvCxnSpPr>
        <p:spPr>
          <a:xfrm>
            <a:off x="1688951" y="4946510"/>
            <a:ext cx="40126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BD1B43-0D75-6A49-53A2-E6C4051AD856}"/>
              </a:ext>
            </a:extLst>
          </p:cNvPr>
          <p:cNvCxnSpPr>
            <a:cxnSpLocks/>
          </p:cNvCxnSpPr>
          <p:nvPr/>
        </p:nvCxnSpPr>
        <p:spPr>
          <a:xfrm flipV="1">
            <a:off x="1688951" y="4354840"/>
            <a:ext cx="0" cy="1223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9A4924CD-A3C1-B127-99DD-8DEDCF1068E2}"/>
              </a:ext>
            </a:extLst>
          </p:cNvPr>
          <p:cNvSpPr/>
          <p:nvPr/>
        </p:nvSpPr>
        <p:spPr>
          <a:xfrm>
            <a:off x="1710466" y="4587067"/>
            <a:ext cx="3883510" cy="769216"/>
          </a:xfrm>
          <a:custGeom>
            <a:avLst/>
            <a:gdLst>
              <a:gd name="connsiteX0" fmla="*/ 0 w 3883510"/>
              <a:gd name="connsiteY0" fmla="*/ 361451 h 769216"/>
              <a:gd name="connsiteX1" fmla="*/ 344245 w 3883510"/>
              <a:gd name="connsiteY1" fmla="*/ 70994 h 769216"/>
              <a:gd name="connsiteX2" fmla="*/ 1000461 w 3883510"/>
              <a:gd name="connsiteY2" fmla="*/ 27964 h 769216"/>
              <a:gd name="connsiteX3" fmla="*/ 1861073 w 3883510"/>
              <a:gd name="connsiteY3" fmla="*/ 27964 h 769216"/>
              <a:gd name="connsiteX4" fmla="*/ 2280621 w 3883510"/>
              <a:gd name="connsiteY4" fmla="*/ 382966 h 769216"/>
              <a:gd name="connsiteX5" fmla="*/ 2646381 w 3883510"/>
              <a:gd name="connsiteY5" fmla="*/ 705695 h 769216"/>
              <a:gd name="connsiteX6" fmla="*/ 3453205 w 3883510"/>
              <a:gd name="connsiteY6" fmla="*/ 759484 h 769216"/>
              <a:gd name="connsiteX7" fmla="*/ 3786692 w 3883510"/>
              <a:gd name="connsiteY7" fmla="*/ 576604 h 769216"/>
              <a:gd name="connsiteX8" fmla="*/ 3883510 w 3883510"/>
              <a:gd name="connsiteY8" fmla="*/ 350693 h 76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510" h="769216">
                <a:moveTo>
                  <a:pt x="0" y="361451"/>
                </a:moveTo>
                <a:cubicBezTo>
                  <a:pt x="88751" y="244013"/>
                  <a:pt x="177502" y="126575"/>
                  <a:pt x="344245" y="70994"/>
                </a:cubicBezTo>
                <a:cubicBezTo>
                  <a:pt x="510989" y="15413"/>
                  <a:pt x="747656" y="35136"/>
                  <a:pt x="1000461" y="27964"/>
                </a:cubicBezTo>
                <a:cubicBezTo>
                  <a:pt x="1253266" y="20792"/>
                  <a:pt x="1647713" y="-31203"/>
                  <a:pt x="1861073" y="27964"/>
                </a:cubicBezTo>
                <a:cubicBezTo>
                  <a:pt x="2074433" y="87131"/>
                  <a:pt x="2149736" y="270011"/>
                  <a:pt x="2280621" y="382966"/>
                </a:cubicBezTo>
                <a:cubicBezTo>
                  <a:pt x="2411506" y="495921"/>
                  <a:pt x="2450950" y="642942"/>
                  <a:pt x="2646381" y="705695"/>
                </a:cubicBezTo>
                <a:cubicBezTo>
                  <a:pt x="2841812" y="768448"/>
                  <a:pt x="3263153" y="780999"/>
                  <a:pt x="3453205" y="759484"/>
                </a:cubicBezTo>
                <a:cubicBezTo>
                  <a:pt x="3643257" y="737969"/>
                  <a:pt x="3714975" y="644736"/>
                  <a:pt x="3786692" y="576604"/>
                </a:cubicBezTo>
                <a:cubicBezTo>
                  <a:pt x="3858409" y="508472"/>
                  <a:pt x="3870959" y="429582"/>
                  <a:pt x="3883510" y="35069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5BBF7-3E5D-865E-4F1B-DCDBF7B0C648}"/>
              </a:ext>
            </a:extLst>
          </p:cNvPr>
          <p:cNvSpPr txBox="1"/>
          <p:nvPr/>
        </p:nvSpPr>
        <p:spPr>
          <a:xfrm>
            <a:off x="5966907" y="11253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Settings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FC335E-FDC9-DE87-A193-B5D03719CECF}"/>
              </a:ext>
            </a:extLst>
          </p:cNvPr>
          <p:cNvSpPr txBox="1"/>
          <p:nvPr/>
        </p:nvSpPr>
        <p:spPr>
          <a:xfrm>
            <a:off x="9279196" y="1125308"/>
            <a:ext cx="1386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Save setting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FFB1A-FF23-4F11-11E9-18EB324AD1FF}"/>
              </a:ext>
            </a:extLst>
          </p:cNvPr>
          <p:cNvSpPr txBox="1"/>
          <p:nvPr/>
        </p:nvSpPr>
        <p:spPr>
          <a:xfrm>
            <a:off x="7827828" y="1125308"/>
            <a:ext cx="14051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Load setting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13C1A-BC66-391D-F492-225B552CDD7D}"/>
              </a:ext>
            </a:extLst>
          </p:cNvPr>
          <p:cNvSpPr txBox="1"/>
          <p:nvPr/>
        </p:nvSpPr>
        <p:spPr>
          <a:xfrm>
            <a:off x="8879919" y="5363360"/>
            <a:ext cx="178529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Start and record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184DE-6AD6-993E-401B-F613BF797B47}"/>
              </a:ext>
            </a:extLst>
          </p:cNvPr>
          <p:cNvSpPr txBox="1"/>
          <p:nvPr/>
        </p:nvSpPr>
        <p:spPr>
          <a:xfrm>
            <a:off x="6630960" y="5363360"/>
            <a:ext cx="21587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Start without record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F44B9-9BD4-FAEC-E233-3610EBAFA2BB}"/>
              </a:ext>
            </a:extLst>
          </p:cNvPr>
          <p:cNvSpPr txBox="1"/>
          <p:nvPr/>
        </p:nvSpPr>
        <p:spPr>
          <a:xfrm>
            <a:off x="7005726" y="1125308"/>
            <a:ext cx="7553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Reset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0BE554-6620-00EA-5DC0-92BCBCDF65AF}"/>
              </a:ext>
            </a:extLst>
          </p:cNvPr>
          <p:cNvSpPr txBox="1"/>
          <p:nvPr/>
        </p:nvSpPr>
        <p:spPr>
          <a:xfrm>
            <a:off x="5966907" y="2193677"/>
            <a:ext cx="203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Sensing electrode: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F278AF-B1E8-7BCB-CE3C-AC2C80E140BC}"/>
              </a:ext>
            </a:extLst>
          </p:cNvPr>
          <p:cNvSpPr txBox="1"/>
          <p:nvPr/>
        </p:nvSpPr>
        <p:spPr>
          <a:xfrm>
            <a:off x="5966907" y="3113436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Stimulation electrode: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74EC3-2304-9FF3-42CC-E2B23151725A}"/>
              </a:ext>
            </a:extLst>
          </p:cNvPr>
          <p:cNvSpPr txBox="1"/>
          <p:nvPr/>
        </p:nvSpPr>
        <p:spPr>
          <a:xfrm>
            <a:off x="5966907" y="266601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Sensing bandpass: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20729E-0FFC-84FD-1EEF-53C91BFCF798}"/>
              </a:ext>
            </a:extLst>
          </p:cNvPr>
          <p:cNvSpPr txBox="1"/>
          <p:nvPr/>
        </p:nvSpPr>
        <p:spPr>
          <a:xfrm>
            <a:off x="5966907" y="3560781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Ground electrode: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ABF4E-5EC2-8491-F68B-007E3EEE0C23}"/>
              </a:ext>
            </a:extLst>
          </p:cNvPr>
          <p:cNvSpPr txBox="1"/>
          <p:nvPr/>
        </p:nvSpPr>
        <p:spPr>
          <a:xfrm>
            <a:off x="5984508" y="1721340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Active mode: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A19C9-9A4A-EC8D-9A84-980FFB77BCA3}"/>
              </a:ext>
            </a:extLst>
          </p:cNvPr>
          <p:cNvSpPr txBox="1"/>
          <p:nvPr/>
        </p:nvSpPr>
        <p:spPr>
          <a:xfrm>
            <a:off x="5984507" y="4008126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Stimulation frequency: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8F8A59-93BC-8E86-0CBD-32D161B671A7}"/>
              </a:ext>
            </a:extLst>
          </p:cNvPr>
          <p:cNvSpPr txBox="1"/>
          <p:nvPr/>
        </p:nvSpPr>
        <p:spPr>
          <a:xfrm>
            <a:off x="5988546" y="4451401"/>
            <a:ext cx="259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Stimulation pulse width: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99D08-8C25-196A-13C6-77DFCBCE8FE3}"/>
              </a:ext>
            </a:extLst>
          </p:cNvPr>
          <p:cNvSpPr txBox="1"/>
          <p:nvPr/>
        </p:nvSpPr>
        <p:spPr>
          <a:xfrm>
            <a:off x="5966907" y="4891829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Stimulation amplitude: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8D9C7D-75F5-A053-8DC9-F23A77ACB4BC}"/>
              </a:ext>
            </a:extLst>
          </p:cNvPr>
          <p:cNvSpPr txBox="1"/>
          <p:nvPr/>
        </p:nvSpPr>
        <p:spPr>
          <a:xfrm>
            <a:off x="8029788" y="1721340"/>
            <a:ext cx="222849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Closed-loop sensing</a:t>
            </a:r>
          </a:p>
        </p:txBody>
      </p:sp>
      <p:sp>
        <p:nvSpPr>
          <p:cNvPr id="40" name="Action Button: Forward or Next 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F52FD15-1841-E2CF-9ED0-25CE9CA64F0E}"/>
              </a:ext>
            </a:extLst>
          </p:cNvPr>
          <p:cNvSpPr/>
          <p:nvPr/>
        </p:nvSpPr>
        <p:spPr>
          <a:xfrm rot="5400000">
            <a:off x="10265939" y="1721341"/>
            <a:ext cx="369332" cy="36933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60BF9F-49E2-511B-2E18-51FECC38ED6C}"/>
              </a:ext>
            </a:extLst>
          </p:cNvPr>
          <p:cNvSpPr txBox="1"/>
          <p:nvPr/>
        </p:nvSpPr>
        <p:spPr>
          <a:xfrm>
            <a:off x="8743060" y="2205318"/>
            <a:ext cx="151522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Electrode 1-2</a:t>
            </a:r>
          </a:p>
        </p:txBody>
      </p:sp>
      <p:sp>
        <p:nvSpPr>
          <p:cNvPr id="42" name="Action Button: Forward or Next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AFF68D8-8836-5A85-172C-C37187BD2C02}"/>
              </a:ext>
            </a:extLst>
          </p:cNvPr>
          <p:cNvSpPr/>
          <p:nvPr/>
        </p:nvSpPr>
        <p:spPr>
          <a:xfrm rot="5400000">
            <a:off x="10273595" y="2205319"/>
            <a:ext cx="369332" cy="36933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4EE828-C75C-43DA-6CC8-1F9A1B653073}"/>
              </a:ext>
            </a:extLst>
          </p:cNvPr>
          <p:cNvSpPr txBox="1"/>
          <p:nvPr/>
        </p:nvSpPr>
        <p:spPr>
          <a:xfrm>
            <a:off x="8864235" y="2704328"/>
            <a:ext cx="14093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10Hz-500Hz</a:t>
            </a:r>
          </a:p>
        </p:txBody>
      </p:sp>
      <p:sp>
        <p:nvSpPr>
          <p:cNvPr id="44" name="Action Button: Forward or Next 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29EBFC4-E6CD-5E24-F7FA-0CD90CEAF0E8}"/>
              </a:ext>
            </a:extLst>
          </p:cNvPr>
          <p:cNvSpPr/>
          <p:nvPr/>
        </p:nvSpPr>
        <p:spPr>
          <a:xfrm rot="5400000">
            <a:off x="10273595" y="2704329"/>
            <a:ext cx="369332" cy="36933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9B5290-8944-ECFE-9C63-7833972BB2BC}"/>
              </a:ext>
            </a:extLst>
          </p:cNvPr>
          <p:cNvSpPr txBox="1"/>
          <p:nvPr/>
        </p:nvSpPr>
        <p:spPr>
          <a:xfrm>
            <a:off x="8952694" y="3165502"/>
            <a:ext cx="13132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/>
              <a:t>Electrode 3</a:t>
            </a:r>
          </a:p>
        </p:txBody>
      </p:sp>
      <p:sp>
        <p:nvSpPr>
          <p:cNvPr id="46" name="Action Button: Forward or Next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3A4B45A-4218-4FFD-9B83-2B958D97930E}"/>
              </a:ext>
            </a:extLst>
          </p:cNvPr>
          <p:cNvSpPr/>
          <p:nvPr/>
        </p:nvSpPr>
        <p:spPr>
          <a:xfrm rot="5400000">
            <a:off x="10273595" y="3165502"/>
            <a:ext cx="369332" cy="36933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AA3193-F3C2-A936-86BF-E5D3836ECC4C}"/>
              </a:ext>
            </a:extLst>
          </p:cNvPr>
          <p:cNvSpPr txBox="1"/>
          <p:nvPr/>
        </p:nvSpPr>
        <p:spPr>
          <a:xfrm>
            <a:off x="8952694" y="3580395"/>
            <a:ext cx="13132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/>
              <a:t>Electrode 4</a:t>
            </a:r>
          </a:p>
        </p:txBody>
      </p:sp>
      <p:sp>
        <p:nvSpPr>
          <p:cNvPr id="48" name="Action Button: Forward or Next 4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88731D-FB18-36BC-9682-8DB71047D64E}"/>
              </a:ext>
            </a:extLst>
          </p:cNvPr>
          <p:cNvSpPr/>
          <p:nvPr/>
        </p:nvSpPr>
        <p:spPr>
          <a:xfrm rot="5400000">
            <a:off x="10273595" y="3580395"/>
            <a:ext cx="369332" cy="369332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F52EED-4F44-B2FE-18F9-3923A996D35A}"/>
              </a:ext>
            </a:extLst>
          </p:cNvPr>
          <p:cNvSpPr txBox="1"/>
          <p:nvPr/>
        </p:nvSpPr>
        <p:spPr>
          <a:xfrm>
            <a:off x="8945038" y="4033844"/>
            <a:ext cx="13132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JP" dirty="0"/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7CB11-1D9C-3B74-ADD3-F87934E9C41C}"/>
              </a:ext>
            </a:extLst>
          </p:cNvPr>
          <p:cNvSpPr txBox="1"/>
          <p:nvPr/>
        </p:nvSpPr>
        <p:spPr>
          <a:xfrm>
            <a:off x="8947181" y="4455710"/>
            <a:ext cx="13132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JP" dirty="0"/>
              <a:t>210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A2C314-4014-5661-F333-982895F1C03A}"/>
              </a:ext>
            </a:extLst>
          </p:cNvPr>
          <p:cNvSpPr txBox="1"/>
          <p:nvPr/>
        </p:nvSpPr>
        <p:spPr>
          <a:xfrm>
            <a:off x="8945038" y="4907543"/>
            <a:ext cx="13132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JP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58866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Tianyi Zheng</dc:creator>
  <cp:lastModifiedBy>Tianyi Zheng</cp:lastModifiedBy>
  <cp:revision>14</cp:revision>
  <dcterms:created xsi:type="dcterms:W3CDTF">2024-10-23T06:07:45Z</dcterms:created>
  <dcterms:modified xsi:type="dcterms:W3CDTF">2024-10-23T06:22:02Z</dcterms:modified>
</cp:coreProperties>
</file>