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06" r:id="rId2"/>
    <p:sldId id="258" r:id="rId3"/>
    <p:sldId id="497" r:id="rId4"/>
    <p:sldId id="428" r:id="rId5"/>
    <p:sldId id="498" r:id="rId6"/>
    <p:sldId id="500" r:id="rId7"/>
    <p:sldId id="501" r:id="rId8"/>
    <p:sldId id="504" r:id="rId9"/>
    <p:sldId id="505" r:id="rId10"/>
    <p:sldId id="506" r:id="rId11"/>
    <p:sldId id="507" r:id="rId12"/>
    <p:sldId id="508" r:id="rId13"/>
    <p:sldId id="509" r:id="rId14"/>
  </p:sldIdLst>
  <p:sldSz cx="12192000" cy="6858000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BD1550"/>
    <a:srgbClr val="F3F2F1"/>
    <a:srgbClr val="E97F02"/>
    <a:srgbClr val="F8CA00"/>
    <a:srgbClr val="FFFFFF"/>
    <a:srgbClr val="FEFEFE"/>
    <a:srgbClr val="9D61A9"/>
    <a:srgbClr val="AD50F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7" autoAdjust="0"/>
    <p:restoredTop sz="96000" autoAdjust="0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54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1542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2502DC1-773B-4A5D-A208-447D42B831B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5660"/>
            <a:ext cx="4307046" cy="34154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60"/>
            <a:ext cx="4307046" cy="34154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9BE7C8-3FD3-40D3-8559-2B0F4E5F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84638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5709B-4D44-45FE-9360-0C1BBCBC86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96DD-B035-47CE-9B89-B3C6E9573C0B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B58-877C-4094-9328-9937B549C866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5263-E16F-47F1-9E53-3594003ED42E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22A1F-4FC3-4561-91C9-799500EA6681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1F3-A851-4582-93AC-5C8189FE67D0}" type="datetime1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B0E4-D42C-4AAF-8BE1-FF8E79ED4255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38781D7-3127-49E6-96DD-2092B9E5610A}" type="datetime1">
              <a:rPr lang="en-US" smtClean="0"/>
              <a:pPr/>
              <a:t>4/18/23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8694E9-6496-4ED6-B0C6-FE25C928E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9F19-F82F-4375-8874-27F46129BBDA}" type="datetime1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460A-8982-4252-A612-D28629353A51}" type="datetime1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0583-E76E-4166-B735-457749FC1176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7874-A15B-43DC-B45A-E1546888249F}" type="datetime1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94E9-6496-4ED6-B0C6-FE25C928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293B64-EF71-4A9B-8A3D-C694B2BD158B}" type="datetime1">
              <a:rPr lang="en-US" smtClean="0"/>
              <a:pPr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8694E9-6496-4ED6-B0C6-FE25C928EB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9A60F2C-2848-4373-8CBA-81416C2DAFFE}"/>
              </a:ext>
            </a:extLst>
          </p:cNvPr>
          <p:cNvSpPr txBox="1">
            <a:spLocks/>
          </p:cNvSpPr>
          <p:nvPr/>
        </p:nvSpPr>
        <p:spPr>
          <a:xfrm>
            <a:off x="824285" y="4581142"/>
            <a:ext cx="10543428" cy="110799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887141" algn="l"/>
              </a:tabLst>
            </a:pPr>
            <a:r>
              <a:rPr lang="en-US" sz="2000" dirty="0">
                <a:latin typeface="Arial Nova" panose="020B05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Tianyi Zheng</a:t>
            </a:r>
          </a:p>
          <a:p>
            <a:pPr>
              <a:tabLst>
                <a:tab pos="1887141" algn="l"/>
              </a:tabLst>
            </a:pPr>
            <a:r>
              <a:rPr lang="en-US" sz="2000" dirty="0">
                <a:latin typeface="Arial Nova" panose="020B0504020202020204" pitchFamily="34" charset="0"/>
              </a:rPr>
              <a:t>Jimbo &amp; Kotani Lab</a:t>
            </a:r>
          </a:p>
          <a:p>
            <a:pPr>
              <a:tabLst>
                <a:tab pos="1887141" algn="l"/>
              </a:tabLst>
            </a:pPr>
            <a:r>
              <a:rPr lang="en-US" sz="2000" dirty="0">
                <a:latin typeface="Arial Nova" panose="020B0504020202020204" pitchFamily="34" charset="0"/>
              </a:rPr>
              <a:t>D2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DF04E-287A-4998-8D16-9CFACA5DAE54}"/>
              </a:ext>
            </a:extLst>
          </p:cNvPr>
          <p:cNvSpPr txBox="1"/>
          <p:nvPr/>
        </p:nvSpPr>
        <p:spPr>
          <a:xfrm>
            <a:off x="67734" y="1872449"/>
            <a:ext cx="12056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+mj-lt"/>
              </a:rPr>
              <a:t>tES + visual attention </a:t>
            </a:r>
            <a:endParaRPr lang="en-US" sz="6600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39A056-E17C-4138-BCFB-D0E700188A4B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D2A372-CC20-3305-BD7F-184D7E05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1DC03D-31AE-F61D-EC02-C8B9825BE9D0}"/>
              </a:ext>
            </a:extLst>
          </p:cNvPr>
          <p:cNvSpPr txBox="1"/>
          <p:nvPr/>
        </p:nvSpPr>
        <p:spPr>
          <a:xfrm>
            <a:off x="2856034" y="3231225"/>
            <a:ext cx="647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IEEE EMBC paper</a:t>
            </a:r>
          </a:p>
        </p:txBody>
      </p:sp>
    </p:spTree>
    <p:extLst>
      <p:ext uri="{BB962C8B-B14F-4D97-AF65-F5344CB8AC3E}">
        <p14:creationId xmlns:p14="http://schemas.microsoft.com/office/powerpoint/2010/main" val="33297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9"/>
    </mc:Choice>
    <mc:Fallback xmlns="">
      <p:transition spd="slow" advTm="101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(valid in endo)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3113F-35B2-9E71-3883-8379FAAA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61" y="1224395"/>
            <a:ext cx="3657600" cy="284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FBB710-C35F-BB42-7167-C476BB2BF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261" y="4013200"/>
            <a:ext cx="3581400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EBF7DC-4006-5D06-C9F1-CBEF6F642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301" y="1224395"/>
            <a:ext cx="3581400" cy="284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0D8C5-1D77-1173-3E8D-2BF0EC75B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01" y="4013200"/>
            <a:ext cx="358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2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(valid in </a:t>
            </a:r>
            <a:r>
              <a:rPr lang="en-US" sz="2800" dirty="0" err="1">
                <a:latin typeface="+mj-lt"/>
              </a:rPr>
              <a:t>exo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691FD-22A7-68F8-8BF4-A774CF6B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27" y="1224395"/>
            <a:ext cx="3581400" cy="284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3A4B8-2EFE-9BAF-3A89-40B94542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696" y="4013200"/>
            <a:ext cx="3581400" cy="284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E27126-58CA-68C3-3372-6272B2AB8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69" y="1224395"/>
            <a:ext cx="3581400" cy="284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D255D-A40F-677D-1A84-082545496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538" y="3992973"/>
            <a:ext cx="358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9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(invalid in </a:t>
            </a:r>
            <a:r>
              <a:rPr lang="en-US" sz="2800" dirty="0" err="1">
                <a:latin typeface="+mj-lt"/>
              </a:rPr>
              <a:t>exo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0B26-4033-89C0-2E82-57C98A56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98" y="1224395"/>
            <a:ext cx="3670300" cy="28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391CD6-ECD3-8F77-998E-18F7A5F27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98" y="4013200"/>
            <a:ext cx="3644900" cy="284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3DCE3-3060-C7C1-2BE7-7786A507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596" y="1224395"/>
            <a:ext cx="3657600" cy="284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ACC60-D9AB-0FA0-CFFA-FCDFC284C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527" y="4013200"/>
            <a:ext cx="358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(invalid in endo)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02536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C639226D-8793-0C7D-47AF-8C1EB049DFE0}"/>
              </a:ext>
            </a:extLst>
          </p:cNvPr>
          <p:cNvSpPr/>
          <p:nvPr/>
        </p:nvSpPr>
        <p:spPr>
          <a:xfrm>
            <a:off x="2123549" y="1296649"/>
            <a:ext cx="7586507" cy="512466"/>
          </a:xfrm>
          <a:prstGeom prst="rightArrow">
            <a:avLst>
              <a:gd name="adj1" fmla="val 50000"/>
              <a:gd name="adj2" fmla="val 1656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ECF78-E99E-1013-A753-EFD6570ABDC9}"/>
              </a:ext>
            </a:extLst>
          </p:cNvPr>
          <p:cNvSpPr txBox="1"/>
          <p:nvPr/>
        </p:nvSpPr>
        <p:spPr>
          <a:xfrm>
            <a:off x="3146809" y="2189625"/>
            <a:ext cx="168812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Arial Nova" panose="020B0504020202020204" pitchFamily="34" charset="0"/>
              </a:rPr>
              <a:t>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D3885-00E7-D4E3-E927-1FF76B85B050}"/>
              </a:ext>
            </a:extLst>
          </p:cNvPr>
          <p:cNvSpPr txBox="1"/>
          <p:nvPr/>
        </p:nvSpPr>
        <p:spPr>
          <a:xfrm>
            <a:off x="3146808" y="3297621"/>
            <a:ext cx="1688123" cy="4001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Arial Nova" panose="020B0504020202020204" pitchFamily="34" charset="0"/>
              </a:rPr>
              <a:t>EEG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856B1-1A8A-F686-9705-887087F6A45A}"/>
              </a:ext>
            </a:extLst>
          </p:cNvPr>
          <p:cNvSpPr txBox="1"/>
          <p:nvPr/>
        </p:nvSpPr>
        <p:spPr>
          <a:xfrm>
            <a:off x="6523051" y="3304311"/>
            <a:ext cx="1688123" cy="4001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Arial Nova" panose="020B0504020202020204" pitchFamily="34" charset="0"/>
              </a:rPr>
              <a:t>EEG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56425-0F9A-C633-A6BF-FE00C6B0FE03}"/>
              </a:ext>
            </a:extLst>
          </p:cNvPr>
          <p:cNvSpPr txBox="1"/>
          <p:nvPr/>
        </p:nvSpPr>
        <p:spPr>
          <a:xfrm>
            <a:off x="4834930" y="2589735"/>
            <a:ext cx="1688123" cy="7078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Arial Nova" panose="020B0504020202020204" pitchFamily="34" charset="0"/>
              </a:rPr>
              <a:t>tACS</a:t>
            </a:r>
            <a:r>
              <a:rPr lang="zh-CN" altLang="en-US" sz="2000" dirty="0">
                <a:latin typeface="Arial Nova" panose="020B0504020202020204" pitchFamily="34" charset="0"/>
              </a:rPr>
              <a:t> </a:t>
            </a:r>
            <a:r>
              <a:rPr lang="en-US" altLang="zh-CN" sz="2000" dirty="0">
                <a:latin typeface="Arial Nova" panose="020B0504020202020204" pitchFamily="34" charset="0"/>
              </a:rPr>
              <a:t>or Sham</a:t>
            </a:r>
            <a:endParaRPr lang="en-JP" sz="2000" dirty="0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86631-0FFA-F719-DD44-512EC01C71FC}"/>
              </a:ext>
            </a:extLst>
          </p:cNvPr>
          <p:cNvSpPr txBox="1"/>
          <p:nvPr/>
        </p:nvSpPr>
        <p:spPr>
          <a:xfrm>
            <a:off x="6523051" y="2189625"/>
            <a:ext cx="168812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JP" sz="2000" dirty="0">
                <a:latin typeface="Arial Nova" panose="020B0504020202020204" pitchFamily="34" charset="0"/>
              </a:rPr>
              <a:t>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3A707-ADB6-7E3E-23B6-E8BF31BB7F41}"/>
              </a:ext>
            </a:extLst>
          </p:cNvPr>
          <p:cNvSpPr txBox="1"/>
          <p:nvPr/>
        </p:nvSpPr>
        <p:spPr>
          <a:xfrm>
            <a:off x="956344" y="3908964"/>
            <a:ext cx="10068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+mj-lt"/>
              </a:rPr>
              <a:t>tACS</a:t>
            </a:r>
            <a:r>
              <a:rPr lang="en-US" dirty="0">
                <a:latin typeface="+mj-lt"/>
              </a:rPr>
              <a:t> or Sham</a:t>
            </a:r>
            <a:r>
              <a:rPr lang="en-JP" dirty="0">
                <a:latin typeface="+mj-lt"/>
              </a:rPr>
              <a:t>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Intensity</a:t>
            </a:r>
            <a:r>
              <a:rPr lang="en-US" dirty="0">
                <a:latin typeface="+mj-lt"/>
              </a:rPr>
              <a:t> (peak-to-peak)</a:t>
            </a:r>
            <a:r>
              <a:rPr lang="en-JP" dirty="0">
                <a:latin typeface="+mj-lt"/>
              </a:rPr>
              <a:t>: </a:t>
            </a:r>
            <a:r>
              <a:rPr lang="en-US" dirty="0">
                <a:latin typeface="+mj-lt"/>
              </a:rPr>
              <a:t>1.5</a:t>
            </a:r>
            <a:r>
              <a:rPr lang="en-JP" dirty="0">
                <a:latin typeface="+mj-lt"/>
              </a:rPr>
              <a:t>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Frequency: 40Hz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Duration: 1</a:t>
            </a:r>
            <a:r>
              <a:rPr lang="en-US" dirty="0">
                <a:latin typeface="+mj-lt"/>
              </a:rPr>
              <a:t>5</a:t>
            </a:r>
            <a:r>
              <a:rPr lang="en-JP" dirty="0">
                <a:latin typeface="+mj-lt"/>
              </a:rPr>
              <a:t>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Electrode size: </a:t>
            </a:r>
            <a:r>
              <a:rPr lang="en-US" dirty="0">
                <a:latin typeface="+mj-lt"/>
              </a:rPr>
              <a:t>3</a:t>
            </a:r>
            <a:r>
              <a:rPr lang="en-JP" dirty="0">
                <a:latin typeface="+mj-lt"/>
              </a:rPr>
              <a:t>cm*</a:t>
            </a:r>
            <a:r>
              <a:rPr lang="en-US" dirty="0">
                <a:latin typeface="+mj-lt"/>
              </a:rPr>
              <a:t>3</a:t>
            </a:r>
            <a:r>
              <a:rPr lang="en-JP" dirty="0">
                <a:latin typeface="+mj-lt"/>
              </a:rPr>
              <a:t>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JP" dirty="0">
                <a:latin typeface="+mj-lt"/>
              </a:rPr>
              <a:t>Electrode location: </a:t>
            </a:r>
            <a:r>
              <a:rPr lang="en-US" dirty="0">
                <a:latin typeface="+mj-lt"/>
              </a:rPr>
              <a:t>Anode on </a:t>
            </a:r>
            <a:r>
              <a:rPr lang="en-JP" dirty="0">
                <a:latin typeface="+mj-lt"/>
              </a:rPr>
              <a:t>P6</a:t>
            </a:r>
            <a:r>
              <a:rPr lang="en-US" dirty="0">
                <a:latin typeface="+mj-lt"/>
              </a:rPr>
              <a:t>, cathode on</a:t>
            </a:r>
            <a:r>
              <a:rPr lang="en-JP" dirty="0">
                <a:latin typeface="+mj-lt"/>
              </a:rPr>
              <a:t> Cz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F0185-981B-8EBC-7FD6-E9CA29E5C85E}"/>
              </a:ext>
            </a:extLst>
          </p:cNvPr>
          <p:cNvSpPr txBox="1"/>
          <p:nvPr/>
        </p:nvSpPr>
        <p:spPr>
          <a:xfrm>
            <a:off x="9725408" y="1368216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CFD2D-6014-2B83-3EF8-DDD84DE5EC6F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3C9738-9724-EF2A-1A0C-507C15BFCD57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1. Experiment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8C1FA-4834-A44E-BCDB-046488E4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6B5C55-15E0-98A7-5633-7AEDDC57210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12/18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60F16-6521-C35C-4C34-4CE756D22C0F}"/>
              </a:ext>
            </a:extLst>
          </p:cNvPr>
          <p:cNvSpPr txBox="1"/>
          <p:nvPr/>
        </p:nvSpPr>
        <p:spPr>
          <a:xfrm>
            <a:off x="956344" y="5769127"/>
            <a:ext cx="1002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Safety note: [4mA, 60min)] is reported to be safe, and [1.5mA, 15min] is a much milder setting.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15D84F-2350-0BEE-D83C-8E1BD5F3163C}"/>
              </a:ext>
            </a:extLst>
          </p:cNvPr>
          <p:cNvSpPr txBox="1"/>
          <p:nvPr/>
        </p:nvSpPr>
        <p:spPr>
          <a:xfrm>
            <a:off x="956344" y="6160664"/>
            <a:ext cx="10302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Antal</a:t>
            </a:r>
            <a:r>
              <a:rPr lang="en-US" sz="1000" dirty="0"/>
              <a:t> A, et al. : Low intensity transcranial electric stimulation : safety, ethical, legal regulatory and application guidelines. Clin </a:t>
            </a:r>
            <a:r>
              <a:rPr lang="en-US" sz="1000" dirty="0" err="1"/>
              <a:t>Neurophysiol</a:t>
            </a:r>
            <a:r>
              <a:rPr lang="en-US" sz="1000" dirty="0"/>
              <a:t>, 128(9), pp. 1774-1809, 2017.</a:t>
            </a:r>
          </a:p>
          <a:p>
            <a:r>
              <a:rPr lang="zh-TW" altLang="en-US" sz="1000" dirty="0"/>
              <a:t>吉元 俊輔</a:t>
            </a:r>
            <a:r>
              <a:rPr lang="en-US" altLang="zh-TW" sz="1000" dirty="0"/>
              <a:t>, </a:t>
            </a:r>
            <a:r>
              <a:rPr lang="zh-TW" altLang="en-US" sz="1000" dirty="0"/>
              <a:t>青山 一真</a:t>
            </a:r>
            <a:r>
              <a:rPr lang="en-US" altLang="zh-TW" sz="1000" dirty="0"/>
              <a:t>, </a:t>
            </a:r>
            <a:r>
              <a:rPr lang="zh-TW" altLang="en-US" sz="1000" dirty="0"/>
              <a:t>梶本 裕之</a:t>
            </a:r>
            <a:r>
              <a:rPr lang="en-US" altLang="zh-TW" sz="1000" dirty="0"/>
              <a:t>, </a:t>
            </a:r>
            <a:r>
              <a:rPr lang="zh-TW" altLang="en-US" sz="1000" dirty="0"/>
              <a:t>西川 敦</a:t>
            </a:r>
            <a:r>
              <a:rPr lang="en-US" altLang="zh-TW" sz="1000" dirty="0"/>
              <a:t>: </a:t>
            </a:r>
            <a:r>
              <a:rPr lang="ja-JP" altLang="en-US" sz="1000" dirty="0"/>
              <a:t>人体通電の影響と安全基準</a:t>
            </a:r>
            <a:r>
              <a:rPr lang="en-US" altLang="ja-JP" sz="1000" dirty="0"/>
              <a:t>. </a:t>
            </a:r>
            <a:r>
              <a:rPr lang="ja-JP" altLang="en-US" sz="1000" dirty="0"/>
              <a:t>生体医工学</a:t>
            </a:r>
            <a:r>
              <a:rPr lang="en-US" altLang="ja-JP" sz="1000" dirty="0"/>
              <a:t>, </a:t>
            </a:r>
            <a:r>
              <a:rPr lang="en-US" altLang="zh-CN" sz="1000" dirty="0"/>
              <a:t>2020 </a:t>
            </a:r>
            <a:r>
              <a:rPr lang="zh-CN" altLang="en-US" sz="1000" dirty="0"/>
              <a:t>年 </a:t>
            </a:r>
            <a:r>
              <a:rPr lang="en-US" altLang="zh-CN" sz="1000" dirty="0"/>
              <a:t>58 </a:t>
            </a:r>
            <a:r>
              <a:rPr lang="zh-CN" altLang="en-US" sz="1000" dirty="0"/>
              <a:t>巻 </a:t>
            </a:r>
            <a:r>
              <a:rPr lang="en-US" altLang="zh-CN" sz="1000" dirty="0"/>
              <a:t>4-5 </a:t>
            </a:r>
            <a:r>
              <a:rPr lang="zh-CN" altLang="en-US" sz="1000" dirty="0"/>
              <a:t>号 </a:t>
            </a:r>
            <a:r>
              <a:rPr lang="en-US" altLang="zh-CN" sz="1000" dirty="0"/>
              <a:t>p. 147-159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239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CFD2D-6014-2B83-3EF8-DDD84DE5EC6F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D8C1FA-4834-A44E-BCDB-046488E43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6B5C55-15E0-98A7-5633-7AEDDC57210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12/18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A070F-06A6-A936-042A-D18BECDC69D9}"/>
              </a:ext>
            </a:extLst>
          </p:cNvPr>
          <p:cNvSpPr txBox="1"/>
          <p:nvPr/>
        </p:nvSpPr>
        <p:spPr>
          <a:xfrm>
            <a:off x="290080" y="26744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Fixation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CDBE08-64A7-0984-E3F5-5952B1464389}"/>
              </a:ext>
            </a:extLst>
          </p:cNvPr>
          <p:cNvSpPr/>
          <p:nvPr/>
        </p:nvSpPr>
        <p:spPr>
          <a:xfrm>
            <a:off x="210660" y="3049074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B497F2E-491C-4A1F-58CF-7A574967ECCC}"/>
              </a:ext>
            </a:extLst>
          </p:cNvPr>
          <p:cNvSpPr/>
          <p:nvPr/>
        </p:nvSpPr>
        <p:spPr>
          <a:xfrm>
            <a:off x="693159" y="3318925"/>
            <a:ext cx="160774" cy="16077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FC977-D282-D21F-C8BF-A2E235D20EE6}"/>
              </a:ext>
            </a:extLst>
          </p:cNvPr>
          <p:cNvSpPr txBox="1"/>
          <p:nvPr/>
        </p:nvSpPr>
        <p:spPr>
          <a:xfrm>
            <a:off x="1597030" y="1126707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Endo Cue</a:t>
            </a:r>
            <a:endParaRPr lang="en-JP" dirty="0"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E8913-0F68-A09F-683B-9C43C00072AD}"/>
              </a:ext>
            </a:extLst>
          </p:cNvPr>
          <p:cNvSpPr txBox="1"/>
          <p:nvPr/>
        </p:nvSpPr>
        <p:spPr>
          <a:xfrm>
            <a:off x="1641006" y="4319576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Exo Cue</a:t>
            </a:r>
            <a:endParaRPr lang="en-JP" dirty="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23292-3755-9159-4796-8010E297D64D}"/>
              </a:ext>
            </a:extLst>
          </p:cNvPr>
          <p:cNvSpPr/>
          <p:nvPr/>
        </p:nvSpPr>
        <p:spPr>
          <a:xfrm>
            <a:off x="1576398" y="4705382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52E94D-F6A7-874B-CC14-981383D67AC9}"/>
              </a:ext>
            </a:extLst>
          </p:cNvPr>
          <p:cNvSpPr/>
          <p:nvPr/>
        </p:nvSpPr>
        <p:spPr>
          <a:xfrm>
            <a:off x="2058897" y="4980665"/>
            <a:ext cx="160774" cy="16077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DF8457-E738-B55F-D7DD-127BB144B1E3}"/>
              </a:ext>
            </a:extLst>
          </p:cNvPr>
          <p:cNvSpPr/>
          <p:nvPr/>
        </p:nvSpPr>
        <p:spPr>
          <a:xfrm>
            <a:off x="1604485" y="1516779"/>
            <a:ext cx="1125773" cy="6989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4" name="Right Arrow 7">
            <a:extLst>
              <a:ext uri="{FF2B5EF4-FFF2-40B4-BE49-F238E27FC236}">
                <a16:creationId xmlns:a16="http://schemas.microsoft.com/office/drawing/2014/main" id="{0BC48BDE-FEFC-1C55-FB48-6C700AEBC6F2}"/>
              </a:ext>
            </a:extLst>
          </p:cNvPr>
          <p:cNvSpPr/>
          <p:nvPr/>
        </p:nvSpPr>
        <p:spPr>
          <a:xfrm>
            <a:off x="2167371" y="1790546"/>
            <a:ext cx="371789" cy="176958"/>
          </a:xfrm>
          <a:prstGeom prst="rightArrow">
            <a:avLst>
              <a:gd name="adj1" fmla="val 2777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981E2-8938-62AD-DAF9-655ADBB50B45}"/>
              </a:ext>
            </a:extLst>
          </p:cNvPr>
          <p:cNvSpPr txBox="1"/>
          <p:nvPr/>
        </p:nvSpPr>
        <p:spPr>
          <a:xfrm>
            <a:off x="1597030" y="170551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5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26047-6567-6D47-5D05-4C64A05ED79E}"/>
              </a:ext>
            </a:extLst>
          </p:cNvPr>
          <p:cNvSpPr txBox="1"/>
          <p:nvPr/>
        </p:nvSpPr>
        <p:spPr>
          <a:xfrm>
            <a:off x="3138584" y="1117107"/>
            <a:ext cx="19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Arial Nova" panose="020B0504020202020204" pitchFamily="34" charset="0"/>
              </a:rPr>
              <a:t>Wait for Stimulus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A39E1D-78C4-279F-8E0D-02303B33DE96}"/>
              </a:ext>
            </a:extLst>
          </p:cNvPr>
          <p:cNvSpPr/>
          <p:nvPr/>
        </p:nvSpPr>
        <p:spPr>
          <a:xfrm>
            <a:off x="3575241" y="1516779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26417-E8EC-95D9-EC25-FD25479EC889}"/>
              </a:ext>
            </a:extLst>
          </p:cNvPr>
          <p:cNvSpPr/>
          <p:nvPr/>
        </p:nvSpPr>
        <p:spPr>
          <a:xfrm>
            <a:off x="2321806" y="4932485"/>
            <a:ext cx="278228" cy="24627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ED678-76B6-951D-C36F-C23C09D01980}"/>
              </a:ext>
            </a:extLst>
          </p:cNvPr>
          <p:cNvSpPr txBox="1"/>
          <p:nvPr/>
        </p:nvSpPr>
        <p:spPr>
          <a:xfrm>
            <a:off x="1296434" y="5409466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Flash twice 0.033s</a:t>
            </a:r>
          </a:p>
        </p:txBody>
      </p:sp>
      <p:sp>
        <p:nvSpPr>
          <p:cNvPr id="33" name="5-Point Star 8">
            <a:extLst>
              <a:ext uri="{FF2B5EF4-FFF2-40B4-BE49-F238E27FC236}">
                <a16:creationId xmlns:a16="http://schemas.microsoft.com/office/drawing/2014/main" id="{ED5CEE81-8F0D-AE04-4ABE-0E3AF29D1C69}"/>
              </a:ext>
            </a:extLst>
          </p:cNvPr>
          <p:cNvSpPr/>
          <p:nvPr/>
        </p:nvSpPr>
        <p:spPr>
          <a:xfrm>
            <a:off x="6265534" y="1320115"/>
            <a:ext cx="291402" cy="29140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25FD3-D7E2-A325-CFB2-C82C7D2E700F}"/>
              </a:ext>
            </a:extLst>
          </p:cNvPr>
          <p:cNvSpPr txBox="1"/>
          <p:nvPr/>
        </p:nvSpPr>
        <p:spPr>
          <a:xfrm>
            <a:off x="5520918" y="724835"/>
            <a:ext cx="10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>
                <a:latin typeface="Arial Nova" panose="020B0504020202020204" pitchFamily="34" charset="0"/>
              </a:rPr>
              <a:t>Stimulus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845B-6BE3-D049-A777-27469765BADB}"/>
              </a:ext>
            </a:extLst>
          </p:cNvPr>
          <p:cNvSpPr txBox="1"/>
          <p:nvPr/>
        </p:nvSpPr>
        <p:spPr>
          <a:xfrm>
            <a:off x="7101814" y="1113559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Wait for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32B244-753D-D032-7587-391B07C8CE1B}"/>
              </a:ext>
            </a:extLst>
          </p:cNvPr>
          <p:cNvSpPr txBox="1"/>
          <p:nvPr/>
        </p:nvSpPr>
        <p:spPr>
          <a:xfrm>
            <a:off x="9503558" y="1449559"/>
            <a:ext cx="7482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Click!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347569-634D-D822-BDFC-56D8B6E9B0E2}"/>
              </a:ext>
            </a:extLst>
          </p:cNvPr>
          <p:cNvSpPr txBox="1"/>
          <p:nvPr/>
        </p:nvSpPr>
        <p:spPr>
          <a:xfrm>
            <a:off x="9378203" y="2123486"/>
            <a:ext cx="9989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No click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F93BBB-FB88-0F0B-1129-73F93997C313}"/>
              </a:ext>
            </a:extLst>
          </p:cNvPr>
          <p:cNvSpPr/>
          <p:nvPr/>
        </p:nvSpPr>
        <p:spPr>
          <a:xfrm>
            <a:off x="5522918" y="1099321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1772FB-E4F7-9639-30AA-A10A7E10D8CC}"/>
              </a:ext>
            </a:extLst>
          </p:cNvPr>
          <p:cNvSpPr/>
          <p:nvPr/>
        </p:nvSpPr>
        <p:spPr>
          <a:xfrm>
            <a:off x="7554432" y="1534922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C9772D-9661-9669-B599-C4828BBB515A}"/>
              </a:ext>
            </a:extLst>
          </p:cNvPr>
          <p:cNvSpPr txBox="1"/>
          <p:nvPr/>
        </p:nvSpPr>
        <p:spPr>
          <a:xfrm>
            <a:off x="7739650" y="227017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latin typeface="Arial Nova" panose="020B0504020202020204" pitchFamily="34" charset="0"/>
              </a:rPr>
              <a:t>1.5 sec</a:t>
            </a:r>
          </a:p>
        </p:txBody>
      </p:sp>
      <p:sp>
        <p:nvSpPr>
          <p:cNvPr id="41" name="5-Point Star 27">
            <a:extLst>
              <a:ext uri="{FF2B5EF4-FFF2-40B4-BE49-F238E27FC236}">
                <a16:creationId xmlns:a16="http://schemas.microsoft.com/office/drawing/2014/main" id="{86711561-B22A-9EBD-AF31-D60E0A2B130D}"/>
              </a:ext>
            </a:extLst>
          </p:cNvPr>
          <p:cNvSpPr/>
          <p:nvPr/>
        </p:nvSpPr>
        <p:spPr>
          <a:xfrm>
            <a:off x="5676512" y="2281009"/>
            <a:ext cx="291402" cy="29140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C38B90-094A-0A03-8FF6-B82722176EB4}"/>
              </a:ext>
            </a:extLst>
          </p:cNvPr>
          <p:cNvSpPr/>
          <p:nvPr/>
        </p:nvSpPr>
        <p:spPr>
          <a:xfrm>
            <a:off x="5524367" y="2070124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24431-89F0-5602-18AD-264173A7C437}"/>
              </a:ext>
            </a:extLst>
          </p:cNvPr>
          <p:cNvSpPr txBox="1"/>
          <p:nvPr/>
        </p:nvSpPr>
        <p:spPr>
          <a:xfrm>
            <a:off x="5613219" y="12815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8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18618B-7D4E-FA50-0D4A-56F3A2E43679}"/>
              </a:ext>
            </a:extLst>
          </p:cNvPr>
          <p:cNvSpPr txBox="1"/>
          <p:nvPr/>
        </p:nvSpPr>
        <p:spPr>
          <a:xfrm>
            <a:off x="5952811" y="225511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2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45" name="Right Arrow 35">
            <a:extLst>
              <a:ext uri="{FF2B5EF4-FFF2-40B4-BE49-F238E27FC236}">
                <a16:creationId xmlns:a16="http://schemas.microsoft.com/office/drawing/2014/main" id="{BCC2C345-F76F-8D40-91FA-DC9B0796DC80}"/>
              </a:ext>
            </a:extLst>
          </p:cNvPr>
          <p:cNvSpPr/>
          <p:nvPr/>
        </p:nvSpPr>
        <p:spPr>
          <a:xfrm>
            <a:off x="6777692" y="1784789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125BD1-5DBE-4F83-98BA-90AD166EAF64}"/>
              </a:ext>
            </a:extLst>
          </p:cNvPr>
          <p:cNvSpPr txBox="1"/>
          <p:nvPr/>
        </p:nvSpPr>
        <p:spPr>
          <a:xfrm>
            <a:off x="5885954" y="17536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F0551B-1CA6-31CD-0106-2375B8A62C07}"/>
              </a:ext>
            </a:extLst>
          </p:cNvPr>
          <p:cNvSpPr txBox="1"/>
          <p:nvPr/>
        </p:nvSpPr>
        <p:spPr>
          <a:xfrm>
            <a:off x="11027356" y="26744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Fixation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4D0F53-8202-4FEA-FC99-7F6EF83D368F}"/>
              </a:ext>
            </a:extLst>
          </p:cNvPr>
          <p:cNvSpPr/>
          <p:nvPr/>
        </p:nvSpPr>
        <p:spPr>
          <a:xfrm>
            <a:off x="10947936" y="3049074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BB128EB9-329D-2F66-98C2-D891117156FF}"/>
              </a:ext>
            </a:extLst>
          </p:cNvPr>
          <p:cNvSpPr/>
          <p:nvPr/>
        </p:nvSpPr>
        <p:spPr>
          <a:xfrm>
            <a:off x="11430435" y="3318925"/>
            <a:ext cx="160774" cy="160774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6" name="Right Arrow 35">
            <a:extLst>
              <a:ext uri="{FF2B5EF4-FFF2-40B4-BE49-F238E27FC236}">
                <a16:creationId xmlns:a16="http://schemas.microsoft.com/office/drawing/2014/main" id="{70745BF1-4904-D033-FB3A-D33406218382}"/>
              </a:ext>
            </a:extLst>
          </p:cNvPr>
          <p:cNvSpPr/>
          <p:nvPr/>
        </p:nvSpPr>
        <p:spPr>
          <a:xfrm>
            <a:off x="8814889" y="1784789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67" name="Right Arrow 35">
            <a:extLst>
              <a:ext uri="{FF2B5EF4-FFF2-40B4-BE49-F238E27FC236}">
                <a16:creationId xmlns:a16="http://schemas.microsoft.com/office/drawing/2014/main" id="{AFEE281E-1974-AAF5-3A2B-2862A2B6162B}"/>
              </a:ext>
            </a:extLst>
          </p:cNvPr>
          <p:cNvSpPr/>
          <p:nvPr/>
        </p:nvSpPr>
        <p:spPr>
          <a:xfrm rot="2406830">
            <a:off x="10449952" y="2063865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0A4255-D387-CD74-A159-D13648B4D507}"/>
              </a:ext>
            </a:extLst>
          </p:cNvPr>
          <p:cNvSpPr txBox="1"/>
          <p:nvPr/>
        </p:nvSpPr>
        <p:spPr>
          <a:xfrm>
            <a:off x="3135135" y="4328191"/>
            <a:ext cx="195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>
                <a:latin typeface="Arial Nova" panose="020B0504020202020204" pitchFamily="34" charset="0"/>
              </a:rPr>
              <a:t>Wait for Stimulus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C779FA-8829-17DC-E4C0-05D155CAB49E}"/>
              </a:ext>
            </a:extLst>
          </p:cNvPr>
          <p:cNvSpPr/>
          <p:nvPr/>
        </p:nvSpPr>
        <p:spPr>
          <a:xfrm>
            <a:off x="3571792" y="4727863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0" name="5-Point Star 8">
            <a:extLst>
              <a:ext uri="{FF2B5EF4-FFF2-40B4-BE49-F238E27FC236}">
                <a16:creationId xmlns:a16="http://schemas.microsoft.com/office/drawing/2014/main" id="{2E394072-26CB-B1CD-B4AB-65CBC1C4F3FE}"/>
              </a:ext>
            </a:extLst>
          </p:cNvPr>
          <p:cNvSpPr/>
          <p:nvPr/>
        </p:nvSpPr>
        <p:spPr>
          <a:xfrm>
            <a:off x="6262085" y="4531199"/>
            <a:ext cx="291402" cy="29140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0026D9-E1B3-5CB9-8A7A-36D946459F21}"/>
              </a:ext>
            </a:extLst>
          </p:cNvPr>
          <p:cNvSpPr txBox="1"/>
          <p:nvPr/>
        </p:nvSpPr>
        <p:spPr>
          <a:xfrm>
            <a:off x="5517469" y="3935919"/>
            <a:ext cx="106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>
                <a:latin typeface="Arial Nova" panose="020B0504020202020204" pitchFamily="34" charset="0"/>
              </a:rPr>
              <a:t>Stimulus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0E5FE6-BF74-F6C6-ED89-C5F0189782DD}"/>
              </a:ext>
            </a:extLst>
          </p:cNvPr>
          <p:cNvSpPr txBox="1"/>
          <p:nvPr/>
        </p:nvSpPr>
        <p:spPr>
          <a:xfrm>
            <a:off x="7098365" y="4324643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Wait for Response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D1AA2C-A8E9-E585-3EB5-AA88295EE7EC}"/>
              </a:ext>
            </a:extLst>
          </p:cNvPr>
          <p:cNvSpPr txBox="1"/>
          <p:nvPr/>
        </p:nvSpPr>
        <p:spPr>
          <a:xfrm>
            <a:off x="9500109" y="4660643"/>
            <a:ext cx="74828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Click!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FB5126-ABBD-8AEC-B27E-FC164847CDC5}"/>
              </a:ext>
            </a:extLst>
          </p:cNvPr>
          <p:cNvSpPr txBox="1"/>
          <p:nvPr/>
        </p:nvSpPr>
        <p:spPr>
          <a:xfrm>
            <a:off x="9374754" y="5334570"/>
            <a:ext cx="9989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>
                <a:latin typeface="Arial Nova" panose="020B0504020202020204" pitchFamily="34" charset="0"/>
              </a:rPr>
              <a:t>No click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D2E4C6-0027-8B46-028E-B38F762CDFC1}"/>
              </a:ext>
            </a:extLst>
          </p:cNvPr>
          <p:cNvSpPr/>
          <p:nvPr/>
        </p:nvSpPr>
        <p:spPr>
          <a:xfrm>
            <a:off x="5519469" y="4310405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71436F-36EB-3AEF-3762-9B7CCC846952}"/>
              </a:ext>
            </a:extLst>
          </p:cNvPr>
          <p:cNvSpPr/>
          <p:nvPr/>
        </p:nvSpPr>
        <p:spPr>
          <a:xfrm>
            <a:off x="7550983" y="4746006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D7850-F097-2084-2FE2-FB8551329ED5}"/>
              </a:ext>
            </a:extLst>
          </p:cNvPr>
          <p:cNvSpPr txBox="1"/>
          <p:nvPr/>
        </p:nvSpPr>
        <p:spPr>
          <a:xfrm>
            <a:off x="7736201" y="548125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latin typeface="Arial Nova" panose="020B0504020202020204" pitchFamily="34" charset="0"/>
              </a:rPr>
              <a:t>1.5 sec</a:t>
            </a:r>
          </a:p>
        </p:txBody>
      </p:sp>
      <p:sp>
        <p:nvSpPr>
          <p:cNvPr id="78" name="5-Point Star 27">
            <a:extLst>
              <a:ext uri="{FF2B5EF4-FFF2-40B4-BE49-F238E27FC236}">
                <a16:creationId xmlns:a16="http://schemas.microsoft.com/office/drawing/2014/main" id="{2D679D6F-FFEE-FF98-8D1E-7B3AB8448EF9}"/>
              </a:ext>
            </a:extLst>
          </p:cNvPr>
          <p:cNvSpPr/>
          <p:nvPr/>
        </p:nvSpPr>
        <p:spPr>
          <a:xfrm>
            <a:off x="5673063" y="5492093"/>
            <a:ext cx="291402" cy="29140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9D6A9E-812B-8225-C639-0F0A49C40C83}"/>
              </a:ext>
            </a:extLst>
          </p:cNvPr>
          <p:cNvSpPr/>
          <p:nvPr/>
        </p:nvSpPr>
        <p:spPr>
          <a:xfrm>
            <a:off x="5520918" y="5281208"/>
            <a:ext cx="1125772" cy="7004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743738-1B8F-E301-5BBF-D59269D05AE6}"/>
              </a:ext>
            </a:extLst>
          </p:cNvPr>
          <p:cNvSpPr txBox="1"/>
          <p:nvPr/>
        </p:nvSpPr>
        <p:spPr>
          <a:xfrm>
            <a:off x="5609770" y="449263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8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38E58-0369-B0E8-D387-28D863B4A016}"/>
              </a:ext>
            </a:extLst>
          </p:cNvPr>
          <p:cNvSpPr txBox="1"/>
          <p:nvPr/>
        </p:nvSpPr>
        <p:spPr>
          <a:xfrm>
            <a:off x="5949362" y="5466202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2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82" name="Right Arrow 35">
            <a:extLst>
              <a:ext uri="{FF2B5EF4-FFF2-40B4-BE49-F238E27FC236}">
                <a16:creationId xmlns:a16="http://schemas.microsoft.com/office/drawing/2014/main" id="{15D22910-FF9F-57D6-BA9D-93B7AED7C9DF}"/>
              </a:ext>
            </a:extLst>
          </p:cNvPr>
          <p:cNvSpPr/>
          <p:nvPr/>
        </p:nvSpPr>
        <p:spPr>
          <a:xfrm>
            <a:off x="6774243" y="4995873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048958-F8E2-E47B-69C3-6A8A3F3A5614}"/>
              </a:ext>
            </a:extLst>
          </p:cNvPr>
          <p:cNvSpPr txBox="1"/>
          <p:nvPr/>
        </p:nvSpPr>
        <p:spPr>
          <a:xfrm>
            <a:off x="5882505" y="496474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or</a:t>
            </a:r>
          </a:p>
        </p:txBody>
      </p:sp>
      <p:sp>
        <p:nvSpPr>
          <p:cNvPr id="84" name="Right Arrow 35">
            <a:extLst>
              <a:ext uri="{FF2B5EF4-FFF2-40B4-BE49-F238E27FC236}">
                <a16:creationId xmlns:a16="http://schemas.microsoft.com/office/drawing/2014/main" id="{B779A502-55A8-9B59-AEA0-DD3BDEA4539F}"/>
              </a:ext>
            </a:extLst>
          </p:cNvPr>
          <p:cNvSpPr/>
          <p:nvPr/>
        </p:nvSpPr>
        <p:spPr>
          <a:xfrm>
            <a:off x="8811440" y="4995873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5" name="Right Arrow 35">
            <a:extLst>
              <a:ext uri="{FF2B5EF4-FFF2-40B4-BE49-F238E27FC236}">
                <a16:creationId xmlns:a16="http://schemas.microsoft.com/office/drawing/2014/main" id="{3AD8061D-7F2E-239D-A968-1456C7E1E52E}"/>
              </a:ext>
            </a:extLst>
          </p:cNvPr>
          <p:cNvSpPr/>
          <p:nvPr/>
        </p:nvSpPr>
        <p:spPr>
          <a:xfrm rot="18485219">
            <a:off x="10453431" y="4465074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6" name="Right Arrow 35">
            <a:extLst>
              <a:ext uri="{FF2B5EF4-FFF2-40B4-BE49-F238E27FC236}">
                <a16:creationId xmlns:a16="http://schemas.microsoft.com/office/drawing/2014/main" id="{787B99C9-7FAB-0645-0050-4F4CD9AA4E31}"/>
              </a:ext>
            </a:extLst>
          </p:cNvPr>
          <p:cNvSpPr/>
          <p:nvPr/>
        </p:nvSpPr>
        <p:spPr>
          <a:xfrm>
            <a:off x="4826306" y="1784788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7" name="Right Arrow 35">
            <a:extLst>
              <a:ext uri="{FF2B5EF4-FFF2-40B4-BE49-F238E27FC236}">
                <a16:creationId xmlns:a16="http://schemas.microsoft.com/office/drawing/2014/main" id="{665A0490-CFF1-EF49-85AB-B115953D73E3}"/>
              </a:ext>
            </a:extLst>
          </p:cNvPr>
          <p:cNvSpPr/>
          <p:nvPr/>
        </p:nvSpPr>
        <p:spPr>
          <a:xfrm>
            <a:off x="2877180" y="1784506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8" name="Right Arrow 35">
            <a:extLst>
              <a:ext uri="{FF2B5EF4-FFF2-40B4-BE49-F238E27FC236}">
                <a16:creationId xmlns:a16="http://schemas.microsoft.com/office/drawing/2014/main" id="{49576EEE-A6C6-2EA4-0C14-74C8E9A83615}"/>
              </a:ext>
            </a:extLst>
          </p:cNvPr>
          <p:cNvSpPr/>
          <p:nvPr/>
        </p:nvSpPr>
        <p:spPr>
          <a:xfrm>
            <a:off x="4834195" y="5001726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89" name="Right Arrow 35">
            <a:extLst>
              <a:ext uri="{FF2B5EF4-FFF2-40B4-BE49-F238E27FC236}">
                <a16:creationId xmlns:a16="http://schemas.microsoft.com/office/drawing/2014/main" id="{F15913B5-EA54-DF9F-796B-45EE88DD10D6}"/>
              </a:ext>
            </a:extLst>
          </p:cNvPr>
          <p:cNvSpPr/>
          <p:nvPr/>
        </p:nvSpPr>
        <p:spPr>
          <a:xfrm>
            <a:off x="2859989" y="5030326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92" name="Right Arrow 35">
            <a:extLst>
              <a:ext uri="{FF2B5EF4-FFF2-40B4-BE49-F238E27FC236}">
                <a16:creationId xmlns:a16="http://schemas.microsoft.com/office/drawing/2014/main" id="{E05427A4-34BB-E8FB-82C5-C6EF716853EA}"/>
              </a:ext>
            </a:extLst>
          </p:cNvPr>
          <p:cNvSpPr/>
          <p:nvPr/>
        </p:nvSpPr>
        <p:spPr>
          <a:xfrm rot="18485219">
            <a:off x="863269" y="2144062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93" name="Right Arrow 35">
            <a:extLst>
              <a:ext uri="{FF2B5EF4-FFF2-40B4-BE49-F238E27FC236}">
                <a16:creationId xmlns:a16="http://schemas.microsoft.com/office/drawing/2014/main" id="{1634E0DA-73E7-9CCC-D1E7-A74FC800274F}"/>
              </a:ext>
            </a:extLst>
          </p:cNvPr>
          <p:cNvSpPr/>
          <p:nvPr/>
        </p:nvSpPr>
        <p:spPr>
          <a:xfrm rot="2406830">
            <a:off x="860717" y="4290921"/>
            <a:ext cx="553983" cy="303749"/>
          </a:xfrm>
          <a:prstGeom prst="rightArrow">
            <a:avLst>
              <a:gd name="adj1" fmla="val 39831"/>
              <a:gd name="adj2" fmla="val 6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rgbClr val="4472C4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82EACF-EFE7-E9C6-8C47-8DCB84A92342}"/>
              </a:ext>
            </a:extLst>
          </p:cNvPr>
          <p:cNvSpPr txBox="1"/>
          <p:nvPr/>
        </p:nvSpPr>
        <p:spPr>
          <a:xfrm>
            <a:off x="1526370" y="487595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5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  <a:latin typeface="Arial Nova" panose="020B0504020202020204" pitchFamily="34" charset="0"/>
              </a:rPr>
              <a:t>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4E05A2-54DA-B7E1-C8F8-7088BFABBFB5}"/>
              </a:ext>
            </a:extLst>
          </p:cNvPr>
          <p:cNvSpPr txBox="1"/>
          <p:nvPr/>
        </p:nvSpPr>
        <p:spPr>
          <a:xfrm>
            <a:off x="516102" y="3777800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1.5s</a:t>
            </a:r>
            <a:endParaRPr lang="en-JP" sz="14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6584CE-3763-96C2-9CE7-5B954EB5F515}"/>
              </a:ext>
            </a:extLst>
          </p:cNvPr>
          <p:cNvSpPr txBox="1"/>
          <p:nvPr/>
        </p:nvSpPr>
        <p:spPr>
          <a:xfrm>
            <a:off x="1972355" y="2250224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1s</a:t>
            </a:r>
            <a:endParaRPr lang="en-JP" sz="14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5D4517-010F-8C1A-A706-A3E624DAB1AF}"/>
              </a:ext>
            </a:extLst>
          </p:cNvPr>
          <p:cNvSpPr txBox="1"/>
          <p:nvPr/>
        </p:nvSpPr>
        <p:spPr>
          <a:xfrm>
            <a:off x="3643847" y="2241271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0.5s or 1s</a:t>
            </a:r>
            <a:endParaRPr lang="en-JP" sz="14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8DA8DC-73A0-4D24-73AB-45469453F35E}"/>
              </a:ext>
            </a:extLst>
          </p:cNvPr>
          <p:cNvSpPr txBox="1"/>
          <p:nvPr/>
        </p:nvSpPr>
        <p:spPr>
          <a:xfrm>
            <a:off x="3658845" y="545868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0.5s or 1s</a:t>
            </a:r>
            <a:endParaRPr lang="en-JP" sz="14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A4A297-D69F-6EF5-0D2E-078FFBDFAA32}"/>
              </a:ext>
            </a:extLst>
          </p:cNvPr>
          <p:cNvSpPr txBox="1"/>
          <p:nvPr/>
        </p:nvSpPr>
        <p:spPr>
          <a:xfrm>
            <a:off x="5743172" y="280667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0.05s</a:t>
            </a:r>
            <a:endParaRPr lang="en-JP" sz="14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27307C-AAAE-E4F3-82A5-6F96C7C9D07F}"/>
              </a:ext>
            </a:extLst>
          </p:cNvPr>
          <p:cNvSpPr txBox="1"/>
          <p:nvPr/>
        </p:nvSpPr>
        <p:spPr>
          <a:xfrm>
            <a:off x="5818764" y="600213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0.05s</a:t>
            </a:r>
            <a:endParaRPr lang="en-JP" sz="140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993AE4-81C7-BE91-AD07-C76FC5F49477}"/>
              </a:ext>
            </a:extLst>
          </p:cNvPr>
          <p:cNvSpPr txBox="1"/>
          <p:nvPr/>
        </p:nvSpPr>
        <p:spPr>
          <a:xfrm>
            <a:off x="210660" y="6185644"/>
            <a:ext cx="1006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60 endogenous trials, 60 exogenous trials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Take about 9 min at all</a:t>
            </a:r>
            <a:endParaRPr lang="en-JP" sz="1600" dirty="0"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DCAA0A-B20B-ABBB-3C7A-F363F28A8018}"/>
              </a:ext>
            </a:extLst>
          </p:cNvPr>
          <p:cNvSpPr txBox="1"/>
          <p:nvPr/>
        </p:nvSpPr>
        <p:spPr>
          <a:xfrm>
            <a:off x="11253378" y="3777800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1.5s</a:t>
            </a:r>
            <a:endParaRPr lang="en-JP" sz="140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EEC365-B4FA-852C-B339-9BED8C5C4B1E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r>
              <a:rPr lang="en-US" sz="2800">
                <a:latin typeface="+mj-lt"/>
              </a:rPr>
              <a:t>. </a:t>
            </a:r>
            <a:r>
              <a:rPr lang="en-US" sz="2800" dirty="0">
                <a:latin typeface="+mj-lt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781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26B89E-F648-2EAF-7C52-D07383DFA59C}"/>
              </a:ext>
            </a:extLst>
          </p:cNvPr>
          <p:cNvSpPr/>
          <p:nvPr/>
        </p:nvSpPr>
        <p:spPr>
          <a:xfrm>
            <a:off x="4366586" y="1750559"/>
            <a:ext cx="238807" cy="23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894EA0E-1102-6281-27D7-02C3B0C2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45" y="810933"/>
            <a:ext cx="6410325" cy="5734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9F5C5-DA17-C9D1-0A45-999729F9B7E1}"/>
              </a:ext>
            </a:extLst>
          </p:cNvPr>
          <p:cNvSpPr txBox="1"/>
          <p:nvPr/>
        </p:nvSpPr>
        <p:spPr>
          <a:xfrm>
            <a:off x="357191" y="1151638"/>
            <a:ext cx="45543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+mj-lt"/>
              </a:rPr>
              <a:t>EEG:</a:t>
            </a:r>
          </a:p>
          <a:p>
            <a:r>
              <a:rPr lang="en-US" dirty="0">
                <a:effectLst/>
                <a:latin typeface="+mj-lt"/>
              </a:rPr>
              <a:t>32 channels</a:t>
            </a:r>
          </a:p>
          <a:p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latin typeface="+mj-lt"/>
              </a:rPr>
              <a:t>GND - </a:t>
            </a:r>
            <a:r>
              <a:rPr lang="en-US" dirty="0" err="1">
                <a:latin typeface="+mj-lt"/>
              </a:rPr>
              <a:t>Fpz</a:t>
            </a: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latin typeface="+mj-lt"/>
              </a:rPr>
              <a:t>REF - left ear</a:t>
            </a:r>
          </a:p>
          <a:p>
            <a:r>
              <a:rPr lang="en-US" dirty="0">
                <a:latin typeface="+mj-lt"/>
              </a:rPr>
              <a:t>TRG – trigger from Arduino</a:t>
            </a:r>
            <a:br>
              <a:rPr lang="en-US" dirty="0">
                <a:effectLst/>
                <a:latin typeface="+mj-lt"/>
              </a:rPr>
            </a:b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latin typeface="+mj-lt"/>
              </a:rPr>
              <a:t>tACS:</a:t>
            </a:r>
          </a:p>
          <a:p>
            <a:r>
              <a:rPr lang="en-US" dirty="0">
                <a:effectLst/>
                <a:latin typeface="+mj-lt"/>
              </a:rPr>
              <a:t>Anode: P6</a:t>
            </a:r>
          </a:p>
          <a:p>
            <a:r>
              <a:rPr lang="en-US" dirty="0">
                <a:effectLst/>
                <a:latin typeface="+mj-lt"/>
              </a:rPr>
              <a:t>Cathode: </a:t>
            </a:r>
            <a:r>
              <a:rPr lang="en-US" dirty="0" err="1">
                <a:effectLst/>
                <a:latin typeface="+mj-lt"/>
              </a:rPr>
              <a:t>Cz</a:t>
            </a:r>
            <a:endParaRPr lang="en-US" dirty="0">
              <a:effectLst/>
              <a:latin typeface="+mj-lt"/>
            </a:endParaRPr>
          </a:p>
        </p:txBody>
      </p:sp>
      <p:sp>
        <p:nvSpPr>
          <p:cNvPr id="18" name="Circle: Hollow 19">
            <a:extLst>
              <a:ext uri="{FF2B5EF4-FFF2-40B4-BE49-F238E27FC236}">
                <a16:creationId xmlns:a16="http://schemas.microsoft.com/office/drawing/2014/main" id="{903E3E5A-0326-E628-B507-D7069153BCEC}"/>
              </a:ext>
            </a:extLst>
          </p:cNvPr>
          <p:cNvSpPr/>
          <p:nvPr/>
        </p:nvSpPr>
        <p:spPr>
          <a:xfrm>
            <a:off x="7969168" y="1506114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" name="Circle: Hollow 19">
            <a:extLst>
              <a:ext uri="{FF2B5EF4-FFF2-40B4-BE49-F238E27FC236}">
                <a16:creationId xmlns:a16="http://schemas.microsoft.com/office/drawing/2014/main" id="{A7ECD899-7BF9-25AC-C526-E493B319D22E}"/>
              </a:ext>
            </a:extLst>
          </p:cNvPr>
          <p:cNvSpPr/>
          <p:nvPr/>
        </p:nvSpPr>
        <p:spPr>
          <a:xfrm>
            <a:off x="7312770" y="1578715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Circle: Hollow 19">
            <a:extLst>
              <a:ext uri="{FF2B5EF4-FFF2-40B4-BE49-F238E27FC236}">
                <a16:creationId xmlns:a16="http://schemas.microsoft.com/office/drawing/2014/main" id="{55C3B20B-71AC-E85F-DC0C-3B3FED196878}"/>
              </a:ext>
            </a:extLst>
          </p:cNvPr>
          <p:cNvSpPr/>
          <p:nvPr/>
        </p:nvSpPr>
        <p:spPr>
          <a:xfrm>
            <a:off x="8643016" y="157714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Circle: Hollow 19">
            <a:extLst>
              <a:ext uri="{FF2B5EF4-FFF2-40B4-BE49-F238E27FC236}">
                <a16:creationId xmlns:a16="http://schemas.microsoft.com/office/drawing/2014/main" id="{69C9EB4B-CEDD-8231-67B5-1AC904EE36BA}"/>
              </a:ext>
            </a:extLst>
          </p:cNvPr>
          <p:cNvSpPr/>
          <p:nvPr/>
        </p:nvSpPr>
        <p:spPr>
          <a:xfrm>
            <a:off x="7244190" y="2004603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Circle: Hollow 19">
            <a:extLst>
              <a:ext uri="{FF2B5EF4-FFF2-40B4-BE49-F238E27FC236}">
                <a16:creationId xmlns:a16="http://schemas.microsoft.com/office/drawing/2014/main" id="{744A9070-6559-0EF2-E5A1-5898A282CFE2}"/>
              </a:ext>
            </a:extLst>
          </p:cNvPr>
          <p:cNvSpPr/>
          <p:nvPr/>
        </p:nvSpPr>
        <p:spPr>
          <a:xfrm>
            <a:off x="8745075" y="200460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Circle: Hollow 19">
            <a:extLst>
              <a:ext uri="{FF2B5EF4-FFF2-40B4-BE49-F238E27FC236}">
                <a16:creationId xmlns:a16="http://schemas.microsoft.com/office/drawing/2014/main" id="{043CD94B-8810-049E-2319-18562DA8C073}"/>
              </a:ext>
            </a:extLst>
          </p:cNvPr>
          <p:cNvSpPr/>
          <p:nvPr/>
        </p:nvSpPr>
        <p:spPr>
          <a:xfrm>
            <a:off x="6323066" y="230940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5" name="Circle: Hollow 19">
            <a:extLst>
              <a:ext uri="{FF2B5EF4-FFF2-40B4-BE49-F238E27FC236}">
                <a16:creationId xmlns:a16="http://schemas.microsoft.com/office/drawing/2014/main" id="{7CCF54C0-68F5-5E69-089A-6EE05C31B7D9}"/>
              </a:ext>
            </a:extLst>
          </p:cNvPr>
          <p:cNvSpPr/>
          <p:nvPr/>
        </p:nvSpPr>
        <p:spPr>
          <a:xfrm>
            <a:off x="8808003" y="2468523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Circle: Hollow 19">
            <a:extLst>
              <a:ext uri="{FF2B5EF4-FFF2-40B4-BE49-F238E27FC236}">
                <a16:creationId xmlns:a16="http://schemas.microsoft.com/office/drawing/2014/main" id="{C1B17A38-76FE-66ED-26E0-7DC365DE2E8B}"/>
              </a:ext>
            </a:extLst>
          </p:cNvPr>
          <p:cNvSpPr/>
          <p:nvPr/>
        </p:nvSpPr>
        <p:spPr>
          <a:xfrm>
            <a:off x="8983531" y="348772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" name="Circle: Hollow 19">
            <a:extLst>
              <a:ext uri="{FF2B5EF4-FFF2-40B4-BE49-F238E27FC236}">
                <a16:creationId xmlns:a16="http://schemas.microsoft.com/office/drawing/2014/main" id="{FB3EA84C-1CEE-4DA7-192A-03264532B6C2}"/>
              </a:ext>
            </a:extLst>
          </p:cNvPr>
          <p:cNvSpPr/>
          <p:nvPr/>
        </p:nvSpPr>
        <p:spPr>
          <a:xfrm>
            <a:off x="6711923" y="4602004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Circle: Hollow 19">
            <a:extLst>
              <a:ext uri="{FF2B5EF4-FFF2-40B4-BE49-F238E27FC236}">
                <a16:creationId xmlns:a16="http://schemas.microsoft.com/office/drawing/2014/main" id="{98787F4C-E63A-93BB-A55B-50BF7083B7BB}"/>
              </a:ext>
            </a:extLst>
          </p:cNvPr>
          <p:cNvSpPr/>
          <p:nvPr/>
        </p:nvSpPr>
        <p:spPr>
          <a:xfrm>
            <a:off x="6300519" y="4686195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Circle: Hollow 19">
            <a:extLst>
              <a:ext uri="{FF2B5EF4-FFF2-40B4-BE49-F238E27FC236}">
                <a16:creationId xmlns:a16="http://schemas.microsoft.com/office/drawing/2014/main" id="{E29DFA32-F639-3AF6-D07A-D4B477ACDA59}"/>
              </a:ext>
            </a:extLst>
          </p:cNvPr>
          <p:cNvSpPr/>
          <p:nvPr/>
        </p:nvSpPr>
        <p:spPr>
          <a:xfrm>
            <a:off x="8635396" y="5423736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Circle: Hollow 19">
            <a:extLst>
              <a:ext uri="{FF2B5EF4-FFF2-40B4-BE49-F238E27FC236}">
                <a16:creationId xmlns:a16="http://schemas.microsoft.com/office/drawing/2014/main" id="{50D17B18-8F97-5487-043C-9B14B72B96CA}"/>
              </a:ext>
            </a:extLst>
          </p:cNvPr>
          <p:cNvSpPr/>
          <p:nvPr/>
        </p:nvSpPr>
        <p:spPr>
          <a:xfrm>
            <a:off x="7335630" y="543167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Circle: Hollow 19">
            <a:extLst>
              <a:ext uri="{FF2B5EF4-FFF2-40B4-BE49-F238E27FC236}">
                <a16:creationId xmlns:a16="http://schemas.microsoft.com/office/drawing/2014/main" id="{4206C125-CC8F-8D24-B44D-C26C7C595EC4}"/>
              </a:ext>
            </a:extLst>
          </p:cNvPr>
          <p:cNvSpPr/>
          <p:nvPr/>
        </p:nvSpPr>
        <p:spPr>
          <a:xfrm>
            <a:off x="7969168" y="5539700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0" name="Circle: Hollow 19">
            <a:extLst>
              <a:ext uri="{FF2B5EF4-FFF2-40B4-BE49-F238E27FC236}">
                <a16:creationId xmlns:a16="http://schemas.microsoft.com/office/drawing/2014/main" id="{2E698045-2542-5C50-CE0E-FC385D59467F}"/>
              </a:ext>
            </a:extLst>
          </p:cNvPr>
          <p:cNvSpPr/>
          <p:nvPr/>
        </p:nvSpPr>
        <p:spPr>
          <a:xfrm>
            <a:off x="7969168" y="452089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Circle: Hollow 19">
            <a:extLst>
              <a:ext uri="{FF2B5EF4-FFF2-40B4-BE49-F238E27FC236}">
                <a16:creationId xmlns:a16="http://schemas.microsoft.com/office/drawing/2014/main" id="{AFA7B41B-0D4F-9FEF-79D2-BF0D92028394}"/>
              </a:ext>
            </a:extLst>
          </p:cNvPr>
          <p:cNvSpPr/>
          <p:nvPr/>
        </p:nvSpPr>
        <p:spPr>
          <a:xfrm>
            <a:off x="7977997" y="351058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2" name="Circle: Hollow 19">
            <a:extLst>
              <a:ext uri="{FF2B5EF4-FFF2-40B4-BE49-F238E27FC236}">
                <a16:creationId xmlns:a16="http://schemas.microsoft.com/office/drawing/2014/main" id="{DD8695F0-22D8-34B2-66E9-E60820D1C2BA}"/>
              </a:ext>
            </a:extLst>
          </p:cNvPr>
          <p:cNvSpPr/>
          <p:nvPr/>
        </p:nvSpPr>
        <p:spPr>
          <a:xfrm>
            <a:off x="7969507" y="252313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3" name="Circle: Hollow 19">
            <a:extLst>
              <a:ext uri="{FF2B5EF4-FFF2-40B4-BE49-F238E27FC236}">
                <a16:creationId xmlns:a16="http://schemas.microsoft.com/office/drawing/2014/main" id="{5D931C8C-F54D-81AB-34FF-8107C6725220}"/>
              </a:ext>
            </a:extLst>
          </p:cNvPr>
          <p:cNvSpPr/>
          <p:nvPr/>
        </p:nvSpPr>
        <p:spPr>
          <a:xfrm>
            <a:off x="7287232" y="4996275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1" name="Circle: Hollow 19">
            <a:extLst>
              <a:ext uri="{FF2B5EF4-FFF2-40B4-BE49-F238E27FC236}">
                <a16:creationId xmlns:a16="http://schemas.microsoft.com/office/drawing/2014/main" id="{DCDC1F46-757F-59B1-81BF-DFF97F67DCA3}"/>
              </a:ext>
            </a:extLst>
          </p:cNvPr>
          <p:cNvSpPr/>
          <p:nvPr/>
        </p:nvSpPr>
        <p:spPr>
          <a:xfrm>
            <a:off x="7146015" y="4559490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Circle: Hollow 19">
            <a:extLst>
              <a:ext uri="{FF2B5EF4-FFF2-40B4-BE49-F238E27FC236}">
                <a16:creationId xmlns:a16="http://schemas.microsoft.com/office/drawing/2014/main" id="{CFCE9DA4-E60C-0358-4D9E-8E1143F3640F}"/>
              </a:ext>
            </a:extLst>
          </p:cNvPr>
          <p:cNvSpPr/>
          <p:nvPr/>
        </p:nvSpPr>
        <p:spPr>
          <a:xfrm>
            <a:off x="8430466" y="2985245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Circle: Hollow 19">
            <a:extLst>
              <a:ext uri="{FF2B5EF4-FFF2-40B4-BE49-F238E27FC236}">
                <a16:creationId xmlns:a16="http://schemas.microsoft.com/office/drawing/2014/main" id="{9E8638A6-60CB-5301-190C-FA6C98679CE3}"/>
              </a:ext>
            </a:extLst>
          </p:cNvPr>
          <p:cNvSpPr/>
          <p:nvPr/>
        </p:nvSpPr>
        <p:spPr>
          <a:xfrm>
            <a:off x="9625747" y="2320305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4" name="Circle: Hollow 19">
            <a:extLst>
              <a:ext uri="{FF2B5EF4-FFF2-40B4-BE49-F238E27FC236}">
                <a16:creationId xmlns:a16="http://schemas.microsoft.com/office/drawing/2014/main" id="{12EB99FC-9268-B2DA-A069-E39954927D2E}"/>
              </a:ext>
            </a:extLst>
          </p:cNvPr>
          <p:cNvSpPr/>
          <p:nvPr/>
        </p:nvSpPr>
        <p:spPr>
          <a:xfrm>
            <a:off x="7143414" y="2462367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Circle: Hollow 19">
            <a:extLst>
              <a:ext uri="{FF2B5EF4-FFF2-40B4-BE49-F238E27FC236}">
                <a16:creationId xmlns:a16="http://schemas.microsoft.com/office/drawing/2014/main" id="{A89F1E60-46DC-4908-3C02-164080DE20D4}"/>
              </a:ext>
            </a:extLst>
          </p:cNvPr>
          <p:cNvSpPr/>
          <p:nvPr/>
        </p:nvSpPr>
        <p:spPr>
          <a:xfrm>
            <a:off x="8612820" y="5009313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6" name="Circle: Hollow 19">
            <a:extLst>
              <a:ext uri="{FF2B5EF4-FFF2-40B4-BE49-F238E27FC236}">
                <a16:creationId xmlns:a16="http://schemas.microsoft.com/office/drawing/2014/main" id="{8862E20E-22C5-E68A-2CF7-A0362EE6D640}"/>
              </a:ext>
            </a:extLst>
          </p:cNvPr>
          <p:cNvSpPr/>
          <p:nvPr/>
        </p:nvSpPr>
        <p:spPr>
          <a:xfrm>
            <a:off x="7519893" y="299720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7" name="Circle: Hollow 19">
            <a:extLst>
              <a:ext uri="{FF2B5EF4-FFF2-40B4-BE49-F238E27FC236}">
                <a16:creationId xmlns:a16="http://schemas.microsoft.com/office/drawing/2014/main" id="{95FBF3E9-2AE8-6D13-21F2-10513D0378F6}"/>
              </a:ext>
            </a:extLst>
          </p:cNvPr>
          <p:cNvSpPr/>
          <p:nvPr/>
        </p:nvSpPr>
        <p:spPr>
          <a:xfrm>
            <a:off x="5942219" y="3496983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8" name="Circle: Hollow 19">
            <a:extLst>
              <a:ext uri="{FF2B5EF4-FFF2-40B4-BE49-F238E27FC236}">
                <a16:creationId xmlns:a16="http://schemas.microsoft.com/office/drawing/2014/main" id="{869A3A52-D37E-8459-BFA7-199E501332A5}"/>
              </a:ext>
            </a:extLst>
          </p:cNvPr>
          <p:cNvSpPr/>
          <p:nvPr/>
        </p:nvSpPr>
        <p:spPr>
          <a:xfrm>
            <a:off x="6962993" y="349534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9" name="Circle: Hollow 19">
            <a:extLst>
              <a:ext uri="{FF2B5EF4-FFF2-40B4-BE49-F238E27FC236}">
                <a16:creationId xmlns:a16="http://schemas.microsoft.com/office/drawing/2014/main" id="{037DA3AB-2E11-AB02-3836-A85A731B4347}"/>
              </a:ext>
            </a:extLst>
          </p:cNvPr>
          <p:cNvSpPr/>
          <p:nvPr/>
        </p:nvSpPr>
        <p:spPr>
          <a:xfrm>
            <a:off x="6555352" y="4032146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0" name="Circle: Hollow 19">
            <a:extLst>
              <a:ext uri="{FF2B5EF4-FFF2-40B4-BE49-F238E27FC236}">
                <a16:creationId xmlns:a16="http://schemas.microsoft.com/office/drawing/2014/main" id="{4998D386-36CF-046C-C5EA-17B73EC49908}"/>
              </a:ext>
            </a:extLst>
          </p:cNvPr>
          <p:cNvSpPr/>
          <p:nvPr/>
        </p:nvSpPr>
        <p:spPr>
          <a:xfrm>
            <a:off x="9643513" y="4681858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1" name="Circle: Hollow 19">
            <a:extLst>
              <a:ext uri="{FF2B5EF4-FFF2-40B4-BE49-F238E27FC236}">
                <a16:creationId xmlns:a16="http://schemas.microsoft.com/office/drawing/2014/main" id="{FDCD9424-A5C3-D62F-0726-0075DF2A7106}"/>
              </a:ext>
            </a:extLst>
          </p:cNvPr>
          <p:cNvSpPr/>
          <p:nvPr/>
        </p:nvSpPr>
        <p:spPr>
          <a:xfrm>
            <a:off x="8810796" y="4559003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2" name="Circle: Hollow 19">
            <a:extLst>
              <a:ext uri="{FF2B5EF4-FFF2-40B4-BE49-F238E27FC236}">
                <a16:creationId xmlns:a16="http://schemas.microsoft.com/office/drawing/2014/main" id="{21A9F59C-71D8-0B15-AC9A-98E9CB0DA5FA}"/>
              </a:ext>
            </a:extLst>
          </p:cNvPr>
          <p:cNvSpPr/>
          <p:nvPr/>
        </p:nvSpPr>
        <p:spPr>
          <a:xfrm>
            <a:off x="9232034" y="4602004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3" name="Circle: Hollow 19">
            <a:extLst>
              <a:ext uri="{FF2B5EF4-FFF2-40B4-BE49-F238E27FC236}">
                <a16:creationId xmlns:a16="http://schemas.microsoft.com/office/drawing/2014/main" id="{C32CECAB-76D8-E3EB-4334-3B6B0F070B39}"/>
              </a:ext>
            </a:extLst>
          </p:cNvPr>
          <p:cNvSpPr/>
          <p:nvPr/>
        </p:nvSpPr>
        <p:spPr>
          <a:xfrm>
            <a:off x="8469331" y="4013960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4" name="Circle: Hollow 19">
            <a:extLst>
              <a:ext uri="{FF2B5EF4-FFF2-40B4-BE49-F238E27FC236}">
                <a16:creationId xmlns:a16="http://schemas.microsoft.com/office/drawing/2014/main" id="{2FB58A8F-2AF9-DE0D-41C1-CCFC62C30DFE}"/>
              </a:ext>
            </a:extLst>
          </p:cNvPr>
          <p:cNvSpPr/>
          <p:nvPr/>
        </p:nvSpPr>
        <p:spPr>
          <a:xfrm>
            <a:off x="7529962" y="4003676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5" name="Circle: Hollow 19">
            <a:extLst>
              <a:ext uri="{FF2B5EF4-FFF2-40B4-BE49-F238E27FC236}">
                <a16:creationId xmlns:a16="http://schemas.microsoft.com/office/drawing/2014/main" id="{1776033E-265A-C111-F803-0C4258D12DB4}"/>
              </a:ext>
            </a:extLst>
          </p:cNvPr>
          <p:cNvSpPr/>
          <p:nvPr/>
        </p:nvSpPr>
        <p:spPr>
          <a:xfrm>
            <a:off x="9408701" y="4043407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Circle: Hollow 19">
            <a:extLst>
              <a:ext uri="{FF2B5EF4-FFF2-40B4-BE49-F238E27FC236}">
                <a16:creationId xmlns:a16="http://schemas.microsoft.com/office/drawing/2014/main" id="{D2BD38D2-040D-42E8-E139-17B7A4A64C71}"/>
              </a:ext>
            </a:extLst>
          </p:cNvPr>
          <p:cNvSpPr/>
          <p:nvPr/>
        </p:nvSpPr>
        <p:spPr>
          <a:xfrm>
            <a:off x="10008291" y="3495342"/>
            <a:ext cx="434092" cy="427461"/>
          </a:xfrm>
          <a:prstGeom prst="donut">
            <a:avLst>
              <a:gd name="adj" fmla="val 121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3. Electrode placement</a:t>
            </a:r>
          </a:p>
        </p:txBody>
      </p:sp>
      <p:sp>
        <p:nvSpPr>
          <p:cNvPr id="58" name="Circle: Hollow 19">
            <a:extLst>
              <a:ext uri="{FF2B5EF4-FFF2-40B4-BE49-F238E27FC236}">
                <a16:creationId xmlns:a16="http://schemas.microsoft.com/office/drawing/2014/main" id="{3623AC3E-8E01-BC18-27CE-84BF034280D0}"/>
              </a:ext>
            </a:extLst>
          </p:cNvPr>
          <p:cNvSpPr/>
          <p:nvPr/>
        </p:nvSpPr>
        <p:spPr>
          <a:xfrm>
            <a:off x="8020284" y="3546714"/>
            <a:ext cx="349803" cy="344460"/>
          </a:xfrm>
          <a:prstGeom prst="donut">
            <a:avLst>
              <a:gd name="adj" fmla="val 121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0" name="Circle: Hollow 19">
            <a:extLst>
              <a:ext uri="{FF2B5EF4-FFF2-40B4-BE49-F238E27FC236}">
                <a16:creationId xmlns:a16="http://schemas.microsoft.com/office/drawing/2014/main" id="{E82B3908-038E-A50A-EE82-E3B5FC6515ED}"/>
              </a:ext>
            </a:extLst>
          </p:cNvPr>
          <p:cNvSpPr/>
          <p:nvPr/>
        </p:nvSpPr>
        <p:spPr>
          <a:xfrm>
            <a:off x="9277568" y="4642004"/>
            <a:ext cx="349803" cy="344460"/>
          </a:xfrm>
          <a:prstGeom prst="donut">
            <a:avLst>
              <a:gd name="adj" fmla="val 121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430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BBE8E-9DF6-461C-B9E6-B950177A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5" y="0"/>
            <a:ext cx="105351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04F1E-C29D-536C-5584-C7F4C1CF1AF9}"/>
              </a:ext>
            </a:extLst>
          </p:cNvPr>
          <p:cNvSpPr txBox="1"/>
          <p:nvPr/>
        </p:nvSpPr>
        <p:spPr>
          <a:xfrm>
            <a:off x="2592976" y="157526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DD00-17F4-78BC-0D94-979357FE25CE}"/>
              </a:ext>
            </a:extLst>
          </p:cNvPr>
          <p:cNvSpPr txBox="1"/>
          <p:nvPr/>
        </p:nvSpPr>
        <p:spPr>
          <a:xfrm>
            <a:off x="3593051" y="158155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FF4A1-1AFB-046C-549B-6EBCCED12B76}"/>
              </a:ext>
            </a:extLst>
          </p:cNvPr>
          <p:cNvSpPr txBox="1"/>
          <p:nvPr/>
        </p:nvSpPr>
        <p:spPr>
          <a:xfrm>
            <a:off x="2799804" y="1889586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B6016-79CA-2D7E-B514-6FA159A0B425}"/>
              </a:ext>
            </a:extLst>
          </p:cNvPr>
          <p:cNvSpPr txBox="1"/>
          <p:nvPr/>
        </p:nvSpPr>
        <p:spPr>
          <a:xfrm>
            <a:off x="3398520" y="1889585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24CF7-ABE4-80CF-B920-162EF964E3C4}"/>
              </a:ext>
            </a:extLst>
          </p:cNvPr>
          <p:cNvSpPr txBox="1"/>
          <p:nvPr/>
        </p:nvSpPr>
        <p:spPr>
          <a:xfrm>
            <a:off x="1805181" y="2135806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3F1E0-7A50-0BCD-7CC2-E8F0CB9D5AF5}"/>
              </a:ext>
            </a:extLst>
          </p:cNvPr>
          <p:cNvSpPr txBox="1"/>
          <p:nvPr/>
        </p:nvSpPr>
        <p:spPr>
          <a:xfrm>
            <a:off x="2465377" y="2258916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130B3B-E00C-84DF-CC8E-C96E3558FEE4}"/>
              </a:ext>
            </a:extLst>
          </p:cNvPr>
          <p:cNvSpPr txBox="1"/>
          <p:nvPr/>
        </p:nvSpPr>
        <p:spPr>
          <a:xfrm>
            <a:off x="2700164" y="266267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32AF2-4EC5-4E12-3BF6-A6DDB113DDE7}"/>
              </a:ext>
            </a:extLst>
          </p:cNvPr>
          <p:cNvSpPr txBox="1"/>
          <p:nvPr/>
        </p:nvSpPr>
        <p:spPr>
          <a:xfrm>
            <a:off x="3101410" y="2283069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1D7F0-F565-D1FE-0AC5-394BC05A85B6}"/>
              </a:ext>
            </a:extLst>
          </p:cNvPr>
          <p:cNvSpPr txBox="1"/>
          <p:nvPr/>
        </p:nvSpPr>
        <p:spPr>
          <a:xfrm>
            <a:off x="3736141" y="2257014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7FE2F-CC6A-D68E-761D-F6A914B4C554}"/>
              </a:ext>
            </a:extLst>
          </p:cNvPr>
          <p:cNvSpPr txBox="1"/>
          <p:nvPr/>
        </p:nvSpPr>
        <p:spPr>
          <a:xfrm>
            <a:off x="4380424" y="2140193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4B585-3197-6777-7EA6-8477DF9F696E}"/>
              </a:ext>
            </a:extLst>
          </p:cNvPr>
          <p:cNvSpPr txBox="1"/>
          <p:nvPr/>
        </p:nvSpPr>
        <p:spPr>
          <a:xfrm>
            <a:off x="3430186" y="266267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19F05-620E-8582-8AB5-AF254B177861}"/>
              </a:ext>
            </a:extLst>
          </p:cNvPr>
          <p:cNvSpPr txBox="1"/>
          <p:nvPr/>
        </p:nvSpPr>
        <p:spPr>
          <a:xfrm>
            <a:off x="1465253" y="30788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88B06-748D-CA0A-827E-8823B5198AD4}"/>
              </a:ext>
            </a:extLst>
          </p:cNvPr>
          <p:cNvSpPr txBox="1"/>
          <p:nvPr/>
        </p:nvSpPr>
        <p:spPr>
          <a:xfrm>
            <a:off x="3069239" y="30788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9F41C-9E36-4626-F80A-8B735D22B3DB}"/>
              </a:ext>
            </a:extLst>
          </p:cNvPr>
          <p:cNvSpPr txBox="1"/>
          <p:nvPr/>
        </p:nvSpPr>
        <p:spPr>
          <a:xfrm>
            <a:off x="2267246" y="307885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FBF475-9928-9884-80CA-1D392B75C835}"/>
              </a:ext>
            </a:extLst>
          </p:cNvPr>
          <p:cNvSpPr txBox="1"/>
          <p:nvPr/>
        </p:nvSpPr>
        <p:spPr>
          <a:xfrm>
            <a:off x="4658241" y="308514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C1C173-C8E3-CB98-2584-CE144986DB48}"/>
              </a:ext>
            </a:extLst>
          </p:cNvPr>
          <p:cNvSpPr txBox="1"/>
          <p:nvPr/>
        </p:nvSpPr>
        <p:spPr>
          <a:xfrm>
            <a:off x="3863740" y="307885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891848-3210-91A5-F5D4-1B414EFAECAC}"/>
              </a:ext>
            </a:extLst>
          </p:cNvPr>
          <p:cNvSpPr txBox="1"/>
          <p:nvPr/>
        </p:nvSpPr>
        <p:spPr>
          <a:xfrm>
            <a:off x="1932780" y="351427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E5F77-6B7D-75FE-7CFC-B895FA341348}"/>
              </a:ext>
            </a:extLst>
          </p:cNvPr>
          <p:cNvSpPr txBox="1"/>
          <p:nvPr/>
        </p:nvSpPr>
        <p:spPr>
          <a:xfrm>
            <a:off x="2694780" y="347825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2AAA12-2147-3332-2E61-FC0B0D7B9A15}"/>
              </a:ext>
            </a:extLst>
          </p:cNvPr>
          <p:cNvSpPr txBox="1"/>
          <p:nvPr/>
        </p:nvSpPr>
        <p:spPr>
          <a:xfrm>
            <a:off x="3430186" y="348182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E5E12-8888-4619-B54A-0CA9A5CE882D}"/>
              </a:ext>
            </a:extLst>
          </p:cNvPr>
          <p:cNvSpPr txBox="1"/>
          <p:nvPr/>
        </p:nvSpPr>
        <p:spPr>
          <a:xfrm>
            <a:off x="1769915" y="400549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B01D-D7F6-4A46-33E9-E3EB3C98265C}"/>
              </a:ext>
            </a:extLst>
          </p:cNvPr>
          <p:cNvSpPr txBox="1"/>
          <p:nvPr/>
        </p:nvSpPr>
        <p:spPr>
          <a:xfrm>
            <a:off x="4201091" y="352924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8170C5-6C72-3792-DD7A-D89ADE7358EC}"/>
              </a:ext>
            </a:extLst>
          </p:cNvPr>
          <p:cNvSpPr txBox="1"/>
          <p:nvPr/>
        </p:nvSpPr>
        <p:spPr>
          <a:xfrm>
            <a:off x="2091337" y="394569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AB33F4-EC58-77EE-AFC3-101188ED767D}"/>
              </a:ext>
            </a:extLst>
          </p:cNvPr>
          <p:cNvSpPr txBox="1"/>
          <p:nvPr/>
        </p:nvSpPr>
        <p:spPr>
          <a:xfrm>
            <a:off x="2417067" y="38944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FCA0FD-3F01-1DE1-E0DE-0BDD06A834B1}"/>
              </a:ext>
            </a:extLst>
          </p:cNvPr>
          <p:cNvSpPr txBox="1"/>
          <p:nvPr/>
        </p:nvSpPr>
        <p:spPr>
          <a:xfrm>
            <a:off x="3064219" y="385925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CC68EC-4EE4-5993-A62E-FE5263E3CE6D}"/>
              </a:ext>
            </a:extLst>
          </p:cNvPr>
          <p:cNvSpPr txBox="1"/>
          <p:nvPr/>
        </p:nvSpPr>
        <p:spPr>
          <a:xfrm>
            <a:off x="3711371" y="389443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669DD3-8C69-9E6F-7156-7CE6AF260F42}"/>
              </a:ext>
            </a:extLst>
          </p:cNvPr>
          <p:cNvSpPr txBox="1"/>
          <p:nvPr/>
        </p:nvSpPr>
        <p:spPr>
          <a:xfrm>
            <a:off x="4038226" y="394569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163EE-63F4-732B-0464-F3CF0523510E}"/>
              </a:ext>
            </a:extLst>
          </p:cNvPr>
          <p:cNvSpPr txBox="1"/>
          <p:nvPr/>
        </p:nvSpPr>
        <p:spPr>
          <a:xfrm>
            <a:off x="4365081" y="401169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70DD1E-722D-FE6D-4C06-802CFAA1627B}"/>
              </a:ext>
            </a:extLst>
          </p:cNvPr>
          <p:cNvSpPr txBox="1"/>
          <p:nvPr/>
        </p:nvSpPr>
        <p:spPr>
          <a:xfrm>
            <a:off x="3363254" y="425555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1A506-26AC-8118-632E-15584E6A792D}"/>
              </a:ext>
            </a:extLst>
          </p:cNvPr>
          <p:cNvSpPr txBox="1"/>
          <p:nvPr/>
        </p:nvSpPr>
        <p:spPr>
          <a:xfrm>
            <a:off x="2764538" y="4255557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1E8ED6-BE3F-45EA-17AB-3763BB266ADB}"/>
              </a:ext>
            </a:extLst>
          </p:cNvPr>
          <p:cNvSpPr txBox="1"/>
          <p:nvPr/>
        </p:nvSpPr>
        <p:spPr>
          <a:xfrm>
            <a:off x="3064219" y="465058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8E005-733E-43B1-92F0-308A1874849A}"/>
              </a:ext>
            </a:extLst>
          </p:cNvPr>
          <p:cNvSpPr txBox="1"/>
          <p:nvPr/>
        </p:nvSpPr>
        <p:spPr>
          <a:xfrm>
            <a:off x="2573281" y="456063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CC083-1B0C-CB56-5EFE-152EDBE7D69F}"/>
              </a:ext>
            </a:extLst>
          </p:cNvPr>
          <p:cNvSpPr txBox="1"/>
          <p:nvPr/>
        </p:nvSpPr>
        <p:spPr>
          <a:xfrm>
            <a:off x="3555157" y="456063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96261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26B89E-F648-2EAF-7C52-D07383DFA59C}"/>
              </a:ext>
            </a:extLst>
          </p:cNvPr>
          <p:cNvSpPr/>
          <p:nvPr/>
        </p:nvSpPr>
        <p:spPr>
          <a:xfrm>
            <a:off x="4366586" y="1750559"/>
            <a:ext cx="238807" cy="23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143A7-A70D-FAC6-E8A3-812A866EF683}"/>
              </a:ext>
            </a:extLst>
          </p:cNvPr>
          <p:cNvSpPr txBox="1"/>
          <p:nvPr/>
        </p:nvSpPr>
        <p:spPr>
          <a:xfrm>
            <a:off x="683173" y="1283793"/>
            <a:ext cx="10121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8 subjects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4 receive sham stimulation and 3 of them achieve shorter reaction time after </a:t>
            </a:r>
            <a:r>
              <a:rPr lang="en-US" dirty="0"/>
              <a:t>s</a:t>
            </a:r>
            <a:r>
              <a:rPr lang="en-JP" dirty="0"/>
              <a:t>timulation.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/>
              <a:t>4 receive real stimulation and 3 of them achieve shorter reaciton time after stimulation.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94106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26B89E-F648-2EAF-7C52-D07383DFA59C}"/>
              </a:ext>
            </a:extLst>
          </p:cNvPr>
          <p:cNvSpPr/>
          <p:nvPr/>
        </p:nvSpPr>
        <p:spPr>
          <a:xfrm>
            <a:off x="4366586" y="1750559"/>
            <a:ext cx="238807" cy="23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(both endo and </a:t>
            </a:r>
            <a:r>
              <a:rPr lang="en-US" sz="2800" dirty="0" err="1">
                <a:latin typeface="+mj-lt"/>
              </a:rPr>
              <a:t>exo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77F5B-35C7-CCE0-DD84-628500B2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7" y="1224395"/>
            <a:ext cx="3535869" cy="2808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75512-6B2E-C7D4-C47C-CA11D436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83" y="3988378"/>
            <a:ext cx="3676703" cy="2869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AB8F-FDE7-8A1B-FDF1-6F597F577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538" y="1230553"/>
            <a:ext cx="3461472" cy="2692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AD6B8-5E8E-A727-0E34-ED109CAA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538" y="3988378"/>
            <a:ext cx="3461472" cy="27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26B89E-F648-2EAF-7C52-D07383DFA59C}"/>
              </a:ext>
            </a:extLst>
          </p:cNvPr>
          <p:cNvSpPr/>
          <p:nvPr/>
        </p:nvSpPr>
        <p:spPr>
          <a:xfrm>
            <a:off x="4366586" y="1750559"/>
            <a:ext cx="238807" cy="23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(endo)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EEAEF0-68CC-82CC-9612-0F3564FE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92" y="1224395"/>
            <a:ext cx="3581400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CB1AB8-9E4F-B836-A222-93704160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92" y="4013200"/>
            <a:ext cx="3581400" cy="284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D05A07-AB86-DE69-A436-7B5C06A37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" y="1224395"/>
            <a:ext cx="3644900" cy="2844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890370-2A12-6DA1-AF82-99CD3D342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215" y="3992973"/>
            <a:ext cx="36449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0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4B4FAB-319C-72AB-A8D9-A9C863FCFF36}"/>
              </a:ext>
            </a:extLst>
          </p:cNvPr>
          <p:cNvCxnSpPr>
            <a:cxnSpLocks/>
          </p:cNvCxnSpPr>
          <p:nvPr/>
        </p:nvCxnSpPr>
        <p:spPr>
          <a:xfrm>
            <a:off x="0" y="698231"/>
            <a:ext cx="12192000" cy="0"/>
          </a:xfrm>
          <a:prstGeom prst="line">
            <a:avLst/>
          </a:prstGeom>
          <a:ln w="38100">
            <a:solidFill>
              <a:srgbClr val="187F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0A08EA-39FF-1D8C-7FA2-378F092B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7" y="160776"/>
            <a:ext cx="1643781" cy="42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3F709-453F-0453-786C-B9F887396AB4}"/>
              </a:ext>
            </a:extLst>
          </p:cNvPr>
          <p:cNvSpPr txBox="1"/>
          <p:nvPr/>
        </p:nvSpPr>
        <p:spPr>
          <a:xfrm>
            <a:off x="11568582" y="656077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ova" panose="020B0504020202020204" pitchFamily="34" charset="0"/>
              </a:rPr>
              <a:t>13/18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087E0E-DD32-5FDC-6E6F-8B3A3DCFB6EB}"/>
              </a:ext>
            </a:extLst>
          </p:cNvPr>
          <p:cNvSpPr txBox="1"/>
          <p:nvPr/>
        </p:nvSpPr>
        <p:spPr>
          <a:xfrm>
            <a:off x="251336" y="122981"/>
            <a:ext cx="838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4. Behavior analysis (</a:t>
            </a:r>
            <a:r>
              <a:rPr lang="en-US" sz="2800" dirty="0" err="1">
                <a:latin typeface="+mj-lt"/>
              </a:rPr>
              <a:t>exo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0A2CA-926D-40B1-F43A-55D5482A28A0}"/>
              </a:ext>
            </a:extLst>
          </p:cNvPr>
          <p:cNvSpPr txBox="1"/>
          <p:nvPr/>
        </p:nvSpPr>
        <p:spPr>
          <a:xfrm>
            <a:off x="536028" y="855063"/>
            <a:ext cx="465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do not drop reaction time worse case: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9140B-957C-ADA7-605A-BBBE22D4653E}"/>
              </a:ext>
            </a:extLst>
          </p:cNvPr>
          <p:cNvSpPr txBox="1"/>
          <p:nvPr/>
        </p:nvSpPr>
        <p:spPr>
          <a:xfrm>
            <a:off x="6522817" y="855063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drop reaction time worse case:</a:t>
            </a:r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304A3-14EB-F9C2-D467-6CD789E8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6" y="1224395"/>
            <a:ext cx="3644900" cy="284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D7C0B8-8A8F-837C-FAA1-A0CD2352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66" y="4013200"/>
            <a:ext cx="3657600" cy="284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FA2E8-8287-7983-CB87-EA670079B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575" y="1168400"/>
            <a:ext cx="3581400" cy="284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1021-AD13-C33B-126C-558F09799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575" y="4013200"/>
            <a:ext cx="35814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Yu Gothic UI"/>
        <a:cs typeface=""/>
      </a:majorFont>
      <a:minorFont>
        <a:latin typeface="Tahoma"/>
        <a:ea typeface="Yu Gothic U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56628</TotalTime>
  <Words>524</Words>
  <Application>Microsoft Macintosh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Shawn</dc:creator>
  <cp:lastModifiedBy>Zheng Tianyi</cp:lastModifiedBy>
  <cp:revision>2416</cp:revision>
  <cp:lastPrinted>2023-01-19T07:05:47Z</cp:lastPrinted>
  <dcterms:created xsi:type="dcterms:W3CDTF">2019-11-28T12:34:53Z</dcterms:created>
  <dcterms:modified xsi:type="dcterms:W3CDTF">2023-04-18T02:58:31Z</dcterms:modified>
</cp:coreProperties>
</file>