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10832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4690"/>
  </p:normalViewPr>
  <p:slideViewPr>
    <p:cSldViewPr snapToGrid="0">
      <p:cViewPr>
        <p:scale>
          <a:sx n="317" d="100"/>
          <a:sy n="317" d="100"/>
        </p:scale>
        <p:origin x="25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E42BC-9501-4F89-882C-24F88EFF4BA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9663" y="1143000"/>
            <a:ext cx="2098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7FA22-AC8C-4014-9E05-A829A2CD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9663" y="1143000"/>
            <a:ext cx="2098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FA22-AC8C-4014-9E05-A829A2CD3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7FA22-AC8C-4014-9E05-A829A2CD3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748242"/>
            <a:ext cx="2642076" cy="1591733"/>
          </a:xfrm>
        </p:spPr>
        <p:txBody>
          <a:bodyPr anchor="b"/>
          <a:lstStyle>
            <a:lvl1pPr algn="ctr"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41" y="2401359"/>
            <a:ext cx="2331244" cy="1103841"/>
          </a:xfrm>
        </p:spPr>
        <p:txBody>
          <a:bodyPr/>
          <a:lstStyle>
            <a:lvl1pPr marL="0" indent="0" algn="ctr">
              <a:buNone/>
              <a:defRPr sz="816"/>
            </a:lvl1pPr>
            <a:lvl2pPr marL="155402" indent="0" algn="ctr">
              <a:buNone/>
              <a:defRPr sz="680"/>
            </a:lvl2pPr>
            <a:lvl3pPr marL="310805" indent="0" algn="ctr">
              <a:buNone/>
              <a:defRPr sz="612"/>
            </a:lvl3pPr>
            <a:lvl4pPr marL="466207" indent="0" algn="ctr">
              <a:buNone/>
              <a:defRPr sz="544"/>
            </a:lvl4pPr>
            <a:lvl5pPr marL="621609" indent="0" algn="ctr">
              <a:buNone/>
              <a:defRPr sz="544"/>
            </a:lvl5pPr>
            <a:lvl6pPr marL="777011" indent="0" algn="ctr">
              <a:buNone/>
              <a:defRPr sz="544"/>
            </a:lvl6pPr>
            <a:lvl7pPr marL="932414" indent="0" algn="ctr">
              <a:buNone/>
              <a:defRPr sz="544"/>
            </a:lvl7pPr>
            <a:lvl8pPr marL="1087816" indent="0" algn="ctr">
              <a:buNone/>
              <a:defRPr sz="544"/>
            </a:lvl8pPr>
            <a:lvl9pPr marL="1243218" indent="0" algn="ctr">
              <a:buNone/>
              <a:defRPr sz="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395" y="243417"/>
            <a:ext cx="67023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97" y="243417"/>
            <a:ext cx="19718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9" y="1139826"/>
            <a:ext cx="2680930" cy="1901825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9" y="3059643"/>
            <a:ext cx="2680930" cy="1000125"/>
          </a:xfrm>
        </p:spPr>
        <p:txBody>
          <a:bodyPr/>
          <a:lstStyle>
            <a:lvl1pPr marL="0" indent="0">
              <a:buNone/>
              <a:defRPr sz="816">
                <a:solidFill>
                  <a:schemeClr val="tx1"/>
                </a:solidFill>
              </a:defRPr>
            </a:lvl1pPr>
            <a:lvl2pPr marL="15540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2pPr>
            <a:lvl3pPr marL="310805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3pPr>
            <a:lvl4pPr marL="466207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4pPr>
            <a:lvl5pPr marL="621609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5pPr>
            <a:lvl6pPr marL="777011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6pPr>
            <a:lvl7pPr marL="932414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7pPr>
            <a:lvl8pPr marL="1087816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8pPr>
            <a:lvl9pPr marL="1243218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97" y="1217083"/>
            <a:ext cx="132103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590" y="1217083"/>
            <a:ext cx="132103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43418"/>
            <a:ext cx="26809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03" y="1120775"/>
            <a:ext cx="1314967" cy="549275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03" y="1670050"/>
            <a:ext cx="131496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590" y="1120775"/>
            <a:ext cx="1321443" cy="549275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590" y="1670050"/>
            <a:ext cx="13214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304800"/>
            <a:ext cx="1002516" cy="1066800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43" y="658285"/>
            <a:ext cx="1573590" cy="3249083"/>
          </a:xfrm>
        </p:spPr>
        <p:txBody>
          <a:bodyPr/>
          <a:lstStyle>
            <a:lvl1pPr>
              <a:defRPr sz="1088"/>
            </a:lvl1pPr>
            <a:lvl2pPr>
              <a:defRPr sz="952"/>
            </a:lvl2pPr>
            <a:lvl3pPr>
              <a:defRPr sz="816"/>
            </a:lvl3pPr>
            <a:lvl4pPr>
              <a:defRPr sz="680"/>
            </a:lvl4pPr>
            <a:lvl5pPr>
              <a:defRPr sz="680"/>
            </a:lvl5pPr>
            <a:lvl6pPr>
              <a:defRPr sz="680"/>
            </a:lvl6pPr>
            <a:lvl7pPr>
              <a:defRPr sz="680"/>
            </a:lvl7pPr>
            <a:lvl8pPr>
              <a:defRPr sz="680"/>
            </a:lvl8pPr>
            <a:lvl9pPr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1371600"/>
            <a:ext cx="1002516" cy="2541059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304800"/>
            <a:ext cx="1002516" cy="1066800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443" y="658285"/>
            <a:ext cx="1573590" cy="3249083"/>
          </a:xfrm>
        </p:spPr>
        <p:txBody>
          <a:bodyPr anchor="t"/>
          <a:lstStyle>
            <a:lvl1pPr marL="0" indent="0">
              <a:buNone/>
              <a:defRPr sz="1088"/>
            </a:lvl1pPr>
            <a:lvl2pPr marL="155402" indent="0">
              <a:buNone/>
              <a:defRPr sz="952"/>
            </a:lvl2pPr>
            <a:lvl3pPr marL="310805" indent="0">
              <a:buNone/>
              <a:defRPr sz="816"/>
            </a:lvl3pPr>
            <a:lvl4pPr marL="466207" indent="0">
              <a:buNone/>
              <a:defRPr sz="680"/>
            </a:lvl4pPr>
            <a:lvl5pPr marL="621609" indent="0">
              <a:buNone/>
              <a:defRPr sz="680"/>
            </a:lvl5pPr>
            <a:lvl6pPr marL="777011" indent="0">
              <a:buNone/>
              <a:defRPr sz="680"/>
            </a:lvl6pPr>
            <a:lvl7pPr marL="932414" indent="0">
              <a:buNone/>
              <a:defRPr sz="680"/>
            </a:lvl7pPr>
            <a:lvl8pPr marL="1087816" indent="0">
              <a:buNone/>
              <a:defRPr sz="680"/>
            </a:lvl8pPr>
            <a:lvl9pPr marL="1243218" indent="0">
              <a:buNone/>
              <a:defRPr sz="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1371600"/>
            <a:ext cx="1002516" cy="2541059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698" y="243418"/>
            <a:ext cx="26809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98" y="1217083"/>
            <a:ext cx="26809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697" y="4237568"/>
            <a:ext cx="69937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66AC-08F6-4AC3-9C26-689A96DD4F99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633" y="4237568"/>
            <a:ext cx="10490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255" y="4237568"/>
            <a:ext cx="69937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2875-87FE-43A3-9223-9832273EE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05" rtl="0" eaLnBrk="1" latinLnBrk="0" hangingPunct="1">
        <a:lnSpc>
          <a:spcPct val="90000"/>
        </a:lnSpc>
        <a:spcBef>
          <a:spcPct val="0"/>
        </a:spcBef>
        <a:buNone/>
        <a:defRPr sz="1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01" indent="-77701" algn="l" defTabSz="3108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1pPr>
      <a:lvl2pPr marL="23310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88506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43908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99310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85471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1010115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165517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320919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2pPr>
      <a:lvl3pPr marL="310805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66207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21609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932414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087816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243218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3C41C96E-B52E-353E-E608-D1836718DBA6}"/>
              </a:ext>
            </a:extLst>
          </p:cNvPr>
          <p:cNvSpPr txBox="1"/>
          <p:nvPr/>
        </p:nvSpPr>
        <p:spPr>
          <a:xfrm>
            <a:off x="-3009" y="487448"/>
            <a:ext cx="55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192D03D-53B1-D07D-C331-5BBF97C8D822}"/>
              </a:ext>
            </a:extLst>
          </p:cNvPr>
          <p:cNvSpPr/>
          <p:nvPr/>
        </p:nvSpPr>
        <p:spPr>
          <a:xfrm>
            <a:off x="58386" y="654964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ross 141">
            <a:extLst>
              <a:ext uri="{FF2B5EF4-FFF2-40B4-BE49-F238E27FC236}">
                <a16:creationId xmlns:a16="http://schemas.microsoft.com/office/drawing/2014/main" id="{7CD2B0CF-561B-46DD-FAEA-C0F6EB3765FE}"/>
              </a:ext>
            </a:extLst>
          </p:cNvPr>
          <p:cNvSpPr/>
          <p:nvPr/>
        </p:nvSpPr>
        <p:spPr>
          <a:xfrm>
            <a:off x="205862" y="737105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76FE25-9233-2FB3-CF3C-B6CD140DAFA3}"/>
              </a:ext>
            </a:extLst>
          </p:cNvPr>
          <p:cNvSpPr txBox="1"/>
          <p:nvPr/>
        </p:nvSpPr>
        <p:spPr>
          <a:xfrm>
            <a:off x="481136" y="7035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 Cue</a:t>
            </a:r>
            <a:endParaRPr lang="en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86B83D-9311-4176-D868-8B80F97737AF}"/>
              </a:ext>
            </a:extLst>
          </p:cNvPr>
          <p:cNvSpPr txBox="1"/>
          <p:nvPr/>
        </p:nvSpPr>
        <p:spPr>
          <a:xfrm>
            <a:off x="944027" y="-35838"/>
            <a:ext cx="73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Stimulus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1A5C66-CC4C-2CFA-63BE-445D66136184}"/>
              </a:ext>
            </a:extLst>
          </p:cNvPr>
          <p:cNvSpPr/>
          <p:nvPr/>
        </p:nvSpPr>
        <p:spPr>
          <a:xfrm>
            <a:off x="850312" y="1111086"/>
            <a:ext cx="82800" cy="7846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89B71A1-DC59-1165-6583-3CB1BC5BCFA0}"/>
              </a:ext>
            </a:extLst>
          </p:cNvPr>
          <p:cNvSpPr txBox="1"/>
          <p:nvPr/>
        </p:nvSpPr>
        <p:spPr>
          <a:xfrm>
            <a:off x="1569845" y="5782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BB52490-9F83-116B-D5E2-C0C96453FF4E}"/>
              </a:ext>
            </a:extLst>
          </p:cNvPr>
          <p:cNvSpPr txBox="1"/>
          <p:nvPr/>
        </p:nvSpPr>
        <p:spPr>
          <a:xfrm>
            <a:off x="2081900" y="-35838"/>
            <a:ext cx="58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59F05-0280-CEFD-8F1D-60BC1B96C2EB}"/>
              </a:ext>
            </a:extLst>
          </p:cNvPr>
          <p:cNvSpPr/>
          <p:nvPr/>
        </p:nvSpPr>
        <p:spPr>
          <a:xfrm>
            <a:off x="573997" y="28298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7474D-AB3A-48E1-3FA0-1078452592FA}"/>
              </a:ext>
            </a:extLst>
          </p:cNvPr>
          <p:cNvSpPr/>
          <p:nvPr/>
        </p:nvSpPr>
        <p:spPr>
          <a:xfrm>
            <a:off x="1111233" y="277883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8C95A-B6AA-659A-6C56-963734D02141}"/>
              </a:ext>
            </a:extLst>
          </p:cNvPr>
          <p:cNvSpPr/>
          <p:nvPr/>
        </p:nvSpPr>
        <p:spPr>
          <a:xfrm>
            <a:off x="1647992" y="273291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D85DE-FB8D-DE17-1C19-2F30C7999C46}"/>
              </a:ext>
            </a:extLst>
          </p:cNvPr>
          <p:cNvSpPr/>
          <p:nvPr/>
        </p:nvSpPr>
        <p:spPr>
          <a:xfrm>
            <a:off x="2182200" y="27788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B26BFB6-BBDC-BD7C-B63F-959545D6357A}"/>
              </a:ext>
            </a:extLst>
          </p:cNvPr>
          <p:cNvSpPr/>
          <p:nvPr/>
        </p:nvSpPr>
        <p:spPr>
          <a:xfrm>
            <a:off x="767730" y="382084"/>
            <a:ext cx="123982" cy="67755"/>
          </a:xfrm>
          <a:prstGeom prst="rightArrow">
            <a:avLst>
              <a:gd name="adj1" fmla="val 36897"/>
              <a:gd name="adj2" fmla="val 1050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CB91F-7A31-A0DF-EC00-B49A85F5E636}"/>
              </a:ext>
            </a:extLst>
          </p:cNvPr>
          <p:cNvSpPr/>
          <p:nvPr/>
        </p:nvSpPr>
        <p:spPr>
          <a:xfrm>
            <a:off x="573997" y="1024053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A2ED1671-02AE-BC53-411E-89091FADF0F6}"/>
              </a:ext>
            </a:extLst>
          </p:cNvPr>
          <p:cNvSpPr/>
          <p:nvPr/>
        </p:nvSpPr>
        <p:spPr>
          <a:xfrm>
            <a:off x="721473" y="1106194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A53609-FE2A-106A-B238-E6958E7FEA31}"/>
              </a:ext>
            </a:extLst>
          </p:cNvPr>
          <p:cNvSpPr txBox="1"/>
          <p:nvPr/>
        </p:nvSpPr>
        <p:spPr>
          <a:xfrm>
            <a:off x="2627281" y="487448"/>
            <a:ext cx="550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E97CD-5B95-E481-5C21-195ED65BAFCB}"/>
              </a:ext>
            </a:extLst>
          </p:cNvPr>
          <p:cNvSpPr/>
          <p:nvPr/>
        </p:nvSpPr>
        <p:spPr>
          <a:xfrm>
            <a:off x="2688676" y="654964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936F6503-CA7D-034C-E0A3-9216EE077D6A}"/>
              </a:ext>
            </a:extLst>
          </p:cNvPr>
          <p:cNvSpPr/>
          <p:nvPr/>
        </p:nvSpPr>
        <p:spPr>
          <a:xfrm>
            <a:off x="2836152" y="737105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5747C-5595-5A27-F484-7C25DAED840F}"/>
              </a:ext>
            </a:extLst>
          </p:cNvPr>
          <p:cNvSpPr txBox="1"/>
          <p:nvPr/>
        </p:nvSpPr>
        <p:spPr>
          <a:xfrm>
            <a:off x="501721" y="1272063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 Cue</a:t>
            </a:r>
            <a:endParaRPr lang="en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D053DA-54E1-7D22-C97D-406456F30213}"/>
              </a:ext>
            </a:extLst>
          </p:cNvPr>
          <p:cNvSpPr/>
          <p:nvPr/>
        </p:nvSpPr>
        <p:spPr>
          <a:xfrm>
            <a:off x="1906335" y="354243"/>
            <a:ext cx="75608" cy="75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FEA7D7-58A4-A55E-884C-7A2B89D4F236}"/>
              </a:ext>
            </a:extLst>
          </p:cNvPr>
          <p:cNvSpPr/>
          <p:nvPr/>
        </p:nvSpPr>
        <p:spPr>
          <a:xfrm>
            <a:off x="1689374" y="1117832"/>
            <a:ext cx="75608" cy="75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Right Arrow 35">
            <a:extLst>
              <a:ext uri="{FF2B5EF4-FFF2-40B4-BE49-F238E27FC236}">
                <a16:creationId xmlns:a16="http://schemas.microsoft.com/office/drawing/2014/main" id="{6D66C86A-EFD9-3EF8-A82C-65F6B1DFEFE3}"/>
              </a:ext>
            </a:extLst>
          </p:cNvPr>
          <p:cNvSpPr/>
          <p:nvPr/>
        </p:nvSpPr>
        <p:spPr>
          <a:xfrm>
            <a:off x="992719" y="375225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Arrow 35">
            <a:extLst>
              <a:ext uri="{FF2B5EF4-FFF2-40B4-BE49-F238E27FC236}">
                <a16:creationId xmlns:a16="http://schemas.microsoft.com/office/drawing/2014/main" id="{D0D12F6F-460B-B7FE-BF42-131FAD7141BE}"/>
              </a:ext>
            </a:extLst>
          </p:cNvPr>
          <p:cNvSpPr/>
          <p:nvPr/>
        </p:nvSpPr>
        <p:spPr>
          <a:xfrm>
            <a:off x="1528416" y="36964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Arrow 35">
            <a:extLst>
              <a:ext uri="{FF2B5EF4-FFF2-40B4-BE49-F238E27FC236}">
                <a16:creationId xmlns:a16="http://schemas.microsoft.com/office/drawing/2014/main" id="{24FA6A08-A748-6F22-0C77-176A2656D5B4}"/>
              </a:ext>
            </a:extLst>
          </p:cNvPr>
          <p:cNvSpPr/>
          <p:nvPr/>
        </p:nvSpPr>
        <p:spPr>
          <a:xfrm>
            <a:off x="2059031" y="36964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35">
            <a:extLst>
              <a:ext uri="{FF2B5EF4-FFF2-40B4-BE49-F238E27FC236}">
                <a16:creationId xmlns:a16="http://schemas.microsoft.com/office/drawing/2014/main" id="{35EA5471-E667-D100-60B6-BCA4E4D99C77}"/>
              </a:ext>
            </a:extLst>
          </p:cNvPr>
          <p:cNvSpPr/>
          <p:nvPr/>
        </p:nvSpPr>
        <p:spPr>
          <a:xfrm>
            <a:off x="985461" y="112286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ight Arrow 35">
            <a:extLst>
              <a:ext uri="{FF2B5EF4-FFF2-40B4-BE49-F238E27FC236}">
                <a16:creationId xmlns:a16="http://schemas.microsoft.com/office/drawing/2014/main" id="{2EDE6626-F9D3-27CC-A0B8-23B008D9A55D}"/>
              </a:ext>
            </a:extLst>
          </p:cNvPr>
          <p:cNvSpPr/>
          <p:nvPr/>
        </p:nvSpPr>
        <p:spPr>
          <a:xfrm>
            <a:off x="1521158" y="1117288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35">
            <a:extLst>
              <a:ext uri="{FF2B5EF4-FFF2-40B4-BE49-F238E27FC236}">
                <a16:creationId xmlns:a16="http://schemas.microsoft.com/office/drawing/2014/main" id="{B7C74A31-0D1D-BAC2-F258-D4058E76B3A9}"/>
              </a:ext>
            </a:extLst>
          </p:cNvPr>
          <p:cNvSpPr/>
          <p:nvPr/>
        </p:nvSpPr>
        <p:spPr>
          <a:xfrm>
            <a:off x="2051773" y="111728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Arrow 35">
            <a:extLst>
              <a:ext uri="{FF2B5EF4-FFF2-40B4-BE49-F238E27FC236}">
                <a16:creationId xmlns:a16="http://schemas.microsoft.com/office/drawing/2014/main" id="{AAAFAA13-6C47-15E0-9957-A2F58D67B79A}"/>
              </a:ext>
            </a:extLst>
          </p:cNvPr>
          <p:cNvSpPr/>
          <p:nvPr/>
        </p:nvSpPr>
        <p:spPr>
          <a:xfrm rot="18897329">
            <a:off x="466695" y="546479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35">
            <a:extLst>
              <a:ext uri="{FF2B5EF4-FFF2-40B4-BE49-F238E27FC236}">
                <a16:creationId xmlns:a16="http://schemas.microsoft.com/office/drawing/2014/main" id="{CD6F3C86-C9C5-3D79-EF04-7AD6D283FAE8}"/>
              </a:ext>
            </a:extLst>
          </p:cNvPr>
          <p:cNvSpPr/>
          <p:nvPr/>
        </p:nvSpPr>
        <p:spPr>
          <a:xfrm rot="2702671" flipV="1">
            <a:off x="466695" y="920176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35">
            <a:extLst>
              <a:ext uri="{FF2B5EF4-FFF2-40B4-BE49-F238E27FC236}">
                <a16:creationId xmlns:a16="http://schemas.microsoft.com/office/drawing/2014/main" id="{3C31141C-36C1-4CBC-F411-47FA09652C1B}"/>
              </a:ext>
            </a:extLst>
          </p:cNvPr>
          <p:cNvSpPr/>
          <p:nvPr/>
        </p:nvSpPr>
        <p:spPr>
          <a:xfrm rot="18897329">
            <a:off x="2574344" y="914637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35">
            <a:extLst>
              <a:ext uri="{FF2B5EF4-FFF2-40B4-BE49-F238E27FC236}">
                <a16:creationId xmlns:a16="http://schemas.microsoft.com/office/drawing/2014/main" id="{6E1C2E65-68BB-4D33-58CC-102E3C686485}"/>
              </a:ext>
            </a:extLst>
          </p:cNvPr>
          <p:cNvSpPr/>
          <p:nvPr/>
        </p:nvSpPr>
        <p:spPr>
          <a:xfrm rot="2702671" flipV="1">
            <a:off x="2574345" y="544313"/>
            <a:ext cx="110130" cy="81471"/>
          </a:xfrm>
          <a:prstGeom prst="rightArrow">
            <a:avLst>
              <a:gd name="adj1" fmla="val 39831"/>
              <a:gd name="adj2" fmla="val 642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BA55F2-9571-7F2B-DB97-E13DF6812E45}"/>
              </a:ext>
            </a:extLst>
          </p:cNvPr>
          <p:cNvSpPr/>
          <p:nvPr/>
        </p:nvSpPr>
        <p:spPr>
          <a:xfrm>
            <a:off x="1108258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40C51584-D02B-0B7A-5402-F72A91E91D9F}"/>
              </a:ext>
            </a:extLst>
          </p:cNvPr>
          <p:cNvSpPr/>
          <p:nvPr/>
        </p:nvSpPr>
        <p:spPr>
          <a:xfrm>
            <a:off x="1255734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D46E23-2150-83E0-D24A-0531AC234D8E}"/>
              </a:ext>
            </a:extLst>
          </p:cNvPr>
          <p:cNvSpPr/>
          <p:nvPr/>
        </p:nvSpPr>
        <p:spPr>
          <a:xfrm>
            <a:off x="1644278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49188DBA-11A2-AECE-6B06-09F4DDFBC174}"/>
              </a:ext>
            </a:extLst>
          </p:cNvPr>
          <p:cNvSpPr/>
          <p:nvPr/>
        </p:nvSpPr>
        <p:spPr>
          <a:xfrm>
            <a:off x="1791754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0F27B-07D3-CDAF-A862-7C80EB6EA7D1}"/>
              </a:ext>
            </a:extLst>
          </p:cNvPr>
          <p:cNvSpPr/>
          <p:nvPr/>
        </p:nvSpPr>
        <p:spPr>
          <a:xfrm>
            <a:off x="2179767" y="1023122"/>
            <a:ext cx="395640" cy="2461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90701E5B-AE8C-E73C-C6FE-CF3762B9DFD5}"/>
              </a:ext>
            </a:extLst>
          </p:cNvPr>
          <p:cNvSpPr/>
          <p:nvPr/>
        </p:nvSpPr>
        <p:spPr>
          <a:xfrm>
            <a:off x="2327243" y="1105263"/>
            <a:ext cx="92564" cy="9256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9FF016-A9B7-BD9C-D189-5C0D54F02EEA}"/>
              </a:ext>
            </a:extLst>
          </p:cNvPr>
          <p:cNvSpPr txBox="1"/>
          <p:nvPr/>
        </p:nvSpPr>
        <p:spPr>
          <a:xfrm>
            <a:off x="945868" y="1241332"/>
            <a:ext cx="730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Stimulus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5E4AF9-274D-193F-2EFF-A76AF163BBE3}"/>
              </a:ext>
            </a:extLst>
          </p:cNvPr>
          <p:cNvSpPr txBox="1"/>
          <p:nvPr/>
        </p:nvSpPr>
        <p:spPr>
          <a:xfrm>
            <a:off x="1568429" y="1272063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434AAB-5326-A128-2388-2DB56960C33A}"/>
              </a:ext>
            </a:extLst>
          </p:cNvPr>
          <p:cNvSpPr txBox="1"/>
          <p:nvPr/>
        </p:nvSpPr>
        <p:spPr>
          <a:xfrm>
            <a:off x="2089872" y="1241756"/>
            <a:ext cx="58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Response</a:t>
            </a:r>
          </a:p>
        </p:txBody>
      </p:sp>
    </p:spTree>
    <p:extLst>
      <p:ext uri="{BB962C8B-B14F-4D97-AF65-F5344CB8AC3E}">
        <p14:creationId xmlns:p14="http://schemas.microsoft.com/office/powerpoint/2010/main" val="197499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3365881-AC92-9318-D00D-21D8AC8D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6" y="1064302"/>
            <a:ext cx="1549400" cy="1092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0517FAF-3AC5-8D53-2148-CCC84B9F6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6" y="179"/>
            <a:ext cx="1549400" cy="1092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193A86-7E6C-2576-C85F-E1F831140C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"/>
          <a:stretch/>
        </p:blipFill>
        <p:spPr>
          <a:xfrm>
            <a:off x="0" y="-1"/>
            <a:ext cx="1549400" cy="2070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E10E34-4364-520F-A8B7-F285EF87D16F}"/>
              </a:ext>
            </a:extLst>
          </p:cNvPr>
          <p:cNvSpPr txBox="1"/>
          <p:nvPr/>
        </p:nvSpPr>
        <p:spPr>
          <a:xfrm>
            <a:off x="-50566" y="-6321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JP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F45B0-FA18-0C1F-C69B-FBC77EF63610}"/>
              </a:ext>
            </a:extLst>
          </p:cNvPr>
          <p:cNvSpPr txBox="1"/>
          <p:nvPr/>
        </p:nvSpPr>
        <p:spPr>
          <a:xfrm>
            <a:off x="1486199" y="-63211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9D7F7-19BA-75A8-081B-6D8C05FFB7DB}"/>
              </a:ext>
            </a:extLst>
          </p:cNvPr>
          <p:cNvSpPr txBox="1"/>
          <p:nvPr/>
        </p:nvSpPr>
        <p:spPr>
          <a:xfrm>
            <a:off x="1486199" y="1004215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572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25</Words>
  <Application>Microsoft Macintosh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Tianyi Zheng</dc:creator>
  <cp:lastModifiedBy>Tianyi Zheng</cp:lastModifiedBy>
  <cp:revision>19</cp:revision>
  <dcterms:created xsi:type="dcterms:W3CDTF">2023-04-25T07:17:30Z</dcterms:created>
  <dcterms:modified xsi:type="dcterms:W3CDTF">2023-04-25T17:55:53Z</dcterms:modified>
</cp:coreProperties>
</file>