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F3"/>
    <a:srgbClr val="7A0026"/>
    <a:srgbClr val="E62A26"/>
    <a:srgbClr val="F68989"/>
    <a:srgbClr val="F582A7"/>
    <a:srgbClr val="F10186"/>
    <a:srgbClr val="721B76"/>
    <a:srgbClr val="18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8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774" y="57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F025-0A59-4242-B502-8C002883C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44B3C-B2CE-435D-B57D-D307F1B15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AB67D-5054-4BB0-A9AC-B2BA1C2B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4490-3415-424E-9650-D952C9B4BE8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0B256-B200-4998-9134-EDCDF0DC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2E683-CC18-4E64-8271-E7EA6D82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9BDB-4B7D-4FE3-8010-09FD36E8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5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EDA2-72AC-4641-A11C-B6FB68EF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A3E03-61D3-4BCE-8597-5AFDDB2FE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5D4B9-DE2C-433F-AA1C-B6A764CB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4490-3415-424E-9650-D952C9B4BE8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6FFA8-5B65-4342-BCF2-5B2E7D2B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E54AB-0F98-4874-8807-B898145F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9BDB-4B7D-4FE3-8010-09FD36E8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5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F71D0-1413-4A76-A803-CBB87D3DF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AFF7F-D256-4B85-8B30-8B2D811FF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59ADE-9097-4E3A-AD88-8FCCCC76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4490-3415-424E-9650-D952C9B4BE8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C31EE-0F72-4994-AE4E-A62434AC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F361E-999D-4CAB-BF3A-3228E611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9BDB-4B7D-4FE3-8010-09FD36E8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6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FE29-10DC-47E4-848B-701590E9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0184B-766A-477F-A62A-3BFFE57FB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95FEE-FD83-42F4-9894-63467FC6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4490-3415-424E-9650-D952C9B4BE8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61F20-DD07-4977-A709-5EA2FEF9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29EF-6D87-4F90-A45C-0E94DC51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9BDB-4B7D-4FE3-8010-09FD36E8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425B-0FD6-417E-91EF-EDFC6300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23311-5CB3-491D-B398-4C0F00330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6DE7B-515E-4466-9CF8-E14EBCEA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4490-3415-424E-9650-D952C9B4BE8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A72A-770A-4CB1-95A5-61CFA7C7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39BAD-A98F-49EB-981F-6AD94AE7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9BDB-4B7D-4FE3-8010-09FD36E8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61EE-DA0E-497C-BD7D-7D33136D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12FC-6687-4672-ACB7-D4909483F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7CFBC-AD90-48E3-A66B-81946EC78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25F80-F1A9-4B7E-A805-6DE671C6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4490-3415-424E-9650-D952C9B4BE8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B0C0C-F994-41F0-8DF2-F8C3DFB7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4E10-387C-4823-A418-E8A32DD0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9BDB-4B7D-4FE3-8010-09FD36E8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07CF-0393-4C3A-8972-2FDC5730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5837E-F517-4677-902E-F58EEB5CC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BB47D-D574-47E4-8891-DAC93013B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2CB5F-AEF0-488E-819E-CE4D25B33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B1F4B-8637-4D11-B4D0-E112DB917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77014-10D5-4166-95A5-1B84302A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4490-3415-424E-9650-D952C9B4BE8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EAA3D-4D9E-4A8C-B063-E8B22FD8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67178-07F3-4F73-A152-FE7A704F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9BDB-4B7D-4FE3-8010-09FD36E8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9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C3EB-17AC-43EA-8D08-BE7ACDC0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CACD9-A4BA-453D-BB39-B9A6123D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4490-3415-424E-9650-D952C9B4BE8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BF6AD-13DE-459A-B634-7E91230D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4FA28-5878-4398-AD0E-FCA32E79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9BDB-4B7D-4FE3-8010-09FD36E8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8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1F533-4311-4A92-88F6-EECB4EDF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4490-3415-424E-9650-D952C9B4BE8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DE464-BA5D-4819-8943-91FC2896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A1E07-0FE3-44F2-8F5E-F083F56E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9BDB-4B7D-4FE3-8010-09FD36E8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CFEF-816E-4E4D-932D-1FC63A2A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4BBC8-145D-4CBB-B661-0D872228B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B718B-D5EF-40D3-9493-55E757000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5F67D-7B6E-44D2-A2A7-FE0DC7BC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4490-3415-424E-9650-D952C9B4BE8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D8892-63C4-4039-963C-3910EF6F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EB17F-DCDF-4DE0-937C-CA4D5AA9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9BDB-4B7D-4FE3-8010-09FD36E8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5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2DDE-1657-4CF6-8772-5890A1E9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C5C24-BB31-4F9D-A101-24E438A40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E748D-61A5-4374-915D-B7BEAA22F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D3A7A-19DC-40CC-A97B-D7C31296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4490-3415-424E-9650-D952C9B4BE8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B8326-B3A8-4EE9-A240-46B24349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39041-1C55-451C-8F46-F371D810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9BDB-4B7D-4FE3-8010-09FD36E8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6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20F4B-3703-4740-8879-47ACD0A0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6A091-1E83-42C0-B088-91227403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4B699-95E0-441B-8F61-1F63A66A6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D4490-3415-424E-9650-D952C9B4BE8E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51603-FF69-461E-9C32-0574B7C71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44A5-7B3D-41EC-B81E-27F7A7FE7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29BDB-4B7D-4FE3-8010-09FD36E8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8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5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4.xml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3.xml"/><Relationship Id="rId32" Type="http://schemas.openxmlformats.org/officeDocument/2006/relationships/image" Target="../media/image26.png"/><Relationship Id="rId5" Type="http://schemas.openxmlformats.org/officeDocument/2006/relationships/image" Target="../media/image4.sv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28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7.png"/><Relationship Id="rId18" Type="http://schemas.openxmlformats.org/officeDocument/2006/relationships/slide" Target="slide5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4.xml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29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3.xml"/><Relationship Id="rId5" Type="http://schemas.openxmlformats.org/officeDocument/2006/relationships/image" Target="../media/image4.sv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8.svg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7.png"/><Relationship Id="rId18" Type="http://schemas.openxmlformats.org/officeDocument/2006/relationships/slide" Target="slide5.xml"/><Relationship Id="rId26" Type="http://schemas.openxmlformats.org/officeDocument/2006/relationships/image" Target="../media/image30.svg"/><Relationship Id="rId3" Type="http://schemas.openxmlformats.org/officeDocument/2006/relationships/image" Target="../media/image2.svg"/><Relationship Id="rId21" Type="http://schemas.openxmlformats.org/officeDocument/2006/relationships/slide" Target="slide4.xml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3.xml"/><Relationship Id="rId5" Type="http://schemas.openxmlformats.org/officeDocument/2006/relationships/image" Target="../media/image4.sv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8.sv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7.png"/><Relationship Id="rId18" Type="http://schemas.openxmlformats.org/officeDocument/2006/relationships/slide" Target="slide5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4.xml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3.xml"/><Relationship Id="rId5" Type="http://schemas.openxmlformats.org/officeDocument/2006/relationships/image" Target="../media/image4.svg"/><Relationship Id="rId15" Type="http://schemas.openxmlformats.org/officeDocument/2006/relationships/slide" Target="slide2.xml"/><Relationship Id="rId23" Type="http://schemas.openxmlformats.org/officeDocument/2006/relationships/image" Target="../media/image31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8.svg"/><Relationship Id="rId2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7.png"/><Relationship Id="rId18" Type="http://schemas.openxmlformats.org/officeDocument/2006/relationships/slide" Target="slide5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4.xml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3.xml"/><Relationship Id="rId5" Type="http://schemas.openxmlformats.org/officeDocument/2006/relationships/image" Target="../media/image4.sv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8.sv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A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754957-8999-49A1-9459-5EE3B894BAED}"/>
              </a:ext>
            </a:extLst>
          </p:cNvPr>
          <p:cNvGrpSpPr/>
          <p:nvPr/>
        </p:nvGrpSpPr>
        <p:grpSpPr>
          <a:xfrm>
            <a:off x="721342" y="485452"/>
            <a:ext cx="739104" cy="794036"/>
            <a:chOff x="-763661" y="487999"/>
            <a:chExt cx="739104" cy="79403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3AE97C-70A0-4712-8DDC-108681FCBAFA}"/>
                </a:ext>
              </a:extLst>
            </p:cNvPr>
            <p:cNvSpPr/>
            <p:nvPr/>
          </p:nvSpPr>
          <p:spPr>
            <a:xfrm rot="11019288">
              <a:off x="-763661" y="487999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Lightbulb">
              <a:extLst>
                <a:ext uri="{FF2B5EF4-FFF2-40B4-BE49-F238E27FC236}">
                  <a16:creationId xmlns:a16="http://schemas.microsoft.com/office/drawing/2014/main" id="{5E9BE32A-C43E-4D06-A821-19D5A1016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36425" y="642701"/>
              <a:ext cx="484632" cy="484632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0AF76E-270D-4C0A-BD72-8B3767361641}"/>
              </a:ext>
            </a:extLst>
          </p:cNvPr>
          <p:cNvGrpSpPr/>
          <p:nvPr/>
        </p:nvGrpSpPr>
        <p:grpSpPr>
          <a:xfrm>
            <a:off x="-762186" y="1769861"/>
            <a:ext cx="739104" cy="794036"/>
            <a:chOff x="-762186" y="1769861"/>
            <a:chExt cx="739104" cy="79403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E972804-04F8-4F63-956F-C4B81E3F3292}"/>
                </a:ext>
              </a:extLst>
            </p:cNvPr>
            <p:cNvSpPr/>
            <p:nvPr/>
          </p:nvSpPr>
          <p:spPr>
            <a:xfrm rot="11019288">
              <a:off x="-762186" y="1769861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Upward trend">
              <a:extLst>
                <a:ext uri="{FF2B5EF4-FFF2-40B4-BE49-F238E27FC236}">
                  <a16:creationId xmlns:a16="http://schemas.microsoft.com/office/drawing/2014/main" id="{6734B332-6C1A-47AC-9DE3-E3F1D85F8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34950" y="1924563"/>
              <a:ext cx="484632" cy="48463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DEBBBC0-A8C8-4160-8855-686C02CA5583}"/>
              </a:ext>
            </a:extLst>
          </p:cNvPr>
          <p:cNvGrpSpPr/>
          <p:nvPr/>
        </p:nvGrpSpPr>
        <p:grpSpPr>
          <a:xfrm>
            <a:off x="-762186" y="5575968"/>
            <a:ext cx="739104" cy="794036"/>
            <a:chOff x="-762186" y="5575968"/>
            <a:chExt cx="739104" cy="79403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086FD6D-F1E6-40A5-8EFB-04127263FAB7}"/>
                </a:ext>
              </a:extLst>
            </p:cNvPr>
            <p:cNvSpPr/>
            <p:nvPr/>
          </p:nvSpPr>
          <p:spPr>
            <a:xfrm rot="11019288">
              <a:off x="-762186" y="5575968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Suburban scene">
              <a:extLst>
                <a:ext uri="{FF2B5EF4-FFF2-40B4-BE49-F238E27FC236}">
                  <a16:creationId xmlns:a16="http://schemas.microsoft.com/office/drawing/2014/main" id="{0F622826-9664-48C2-B6EC-ACF059770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34950" y="5585993"/>
              <a:ext cx="484632" cy="4846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D3DDCC7-4424-45A1-AD56-5FF3236FC69F}"/>
              </a:ext>
            </a:extLst>
          </p:cNvPr>
          <p:cNvGrpSpPr/>
          <p:nvPr/>
        </p:nvGrpSpPr>
        <p:grpSpPr>
          <a:xfrm>
            <a:off x="-762186" y="4263671"/>
            <a:ext cx="739104" cy="794036"/>
            <a:chOff x="-762186" y="4263671"/>
            <a:chExt cx="739104" cy="794036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71E5A3F-7E93-4ED6-9FB3-23D20B40F044}"/>
                </a:ext>
              </a:extLst>
            </p:cNvPr>
            <p:cNvSpPr/>
            <p:nvPr/>
          </p:nvSpPr>
          <p:spPr>
            <a:xfrm rot="11019288">
              <a:off x="-762186" y="4263671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ingle gear">
              <a:extLst>
                <a:ext uri="{FF2B5EF4-FFF2-40B4-BE49-F238E27FC236}">
                  <a16:creationId xmlns:a16="http://schemas.microsoft.com/office/drawing/2014/main" id="{0D4A6C67-BC4D-4688-909F-DBC0363A9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34394" y="4440459"/>
              <a:ext cx="483520" cy="48352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F9AD6BA-6C36-4EBD-A34B-AD91B8239124}"/>
              </a:ext>
            </a:extLst>
          </p:cNvPr>
          <p:cNvGrpSpPr/>
          <p:nvPr/>
        </p:nvGrpSpPr>
        <p:grpSpPr>
          <a:xfrm>
            <a:off x="-739104" y="2974124"/>
            <a:ext cx="739104" cy="794036"/>
            <a:chOff x="-762186" y="2957774"/>
            <a:chExt cx="739104" cy="79403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836DAA0-E686-456E-8C03-35C21E5A2F27}"/>
                </a:ext>
              </a:extLst>
            </p:cNvPr>
            <p:cNvSpPr/>
            <p:nvPr/>
          </p:nvSpPr>
          <p:spPr>
            <a:xfrm rot="11019288">
              <a:off x="-762186" y="2957774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 descr="Coffee">
              <a:extLst>
                <a:ext uri="{FF2B5EF4-FFF2-40B4-BE49-F238E27FC236}">
                  <a16:creationId xmlns:a16="http://schemas.microsoft.com/office/drawing/2014/main" id="{A4D872C9-5B53-47AE-8CFE-AABC5A9F3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34950" y="3099635"/>
              <a:ext cx="484632" cy="484632"/>
            </a:xfrm>
            <a:prstGeom prst="rect">
              <a:avLst/>
            </a:prstGeom>
          </p:spPr>
        </p:pic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A96BDB7-D226-40B1-ADC1-6B83CDBCC3D4}"/>
              </a:ext>
            </a:extLst>
          </p:cNvPr>
          <p:cNvSpPr/>
          <p:nvPr/>
        </p:nvSpPr>
        <p:spPr>
          <a:xfrm>
            <a:off x="-57649" y="-8245870"/>
            <a:ext cx="1113219" cy="17417144"/>
          </a:xfrm>
          <a:custGeom>
            <a:avLst/>
            <a:gdLst>
              <a:gd name="connsiteX0" fmla="*/ 1083874 w 1083874"/>
              <a:gd name="connsiteY0" fmla="*/ 0 h 17417144"/>
              <a:gd name="connsiteX1" fmla="*/ 1083874 w 1083874"/>
              <a:gd name="connsiteY1" fmla="*/ 8309621 h 17417144"/>
              <a:gd name="connsiteX2" fmla="*/ 562980 w 1083874"/>
              <a:gd name="connsiteY2" fmla="*/ 9087933 h 17417144"/>
              <a:gd name="connsiteX3" fmla="*/ 1083874 w 1083874"/>
              <a:gd name="connsiteY3" fmla="*/ 9866245 h 17417144"/>
              <a:gd name="connsiteX4" fmla="*/ 1083874 w 1083874"/>
              <a:gd name="connsiteY4" fmla="*/ 17417144 h 17417144"/>
              <a:gd name="connsiteX5" fmla="*/ 0 w 1083874"/>
              <a:gd name="connsiteY5" fmla="*/ 17417144 h 17417144"/>
              <a:gd name="connsiteX6" fmla="*/ 0 w 1083874"/>
              <a:gd name="connsiteY6" fmla="*/ 0 h 17417144"/>
              <a:gd name="connsiteX0" fmla="*/ 1083874 w 1083874"/>
              <a:gd name="connsiteY0" fmla="*/ 0 h 17417144"/>
              <a:gd name="connsiteX1" fmla="*/ 1083874 w 1083874"/>
              <a:gd name="connsiteY1" fmla="*/ 8309621 h 17417144"/>
              <a:gd name="connsiteX2" fmla="*/ 562980 w 1083874"/>
              <a:gd name="connsiteY2" fmla="*/ 9087933 h 17417144"/>
              <a:gd name="connsiteX3" fmla="*/ 1083874 w 1083874"/>
              <a:gd name="connsiteY3" fmla="*/ 9866245 h 17417144"/>
              <a:gd name="connsiteX4" fmla="*/ 1083874 w 1083874"/>
              <a:gd name="connsiteY4" fmla="*/ 17417144 h 17417144"/>
              <a:gd name="connsiteX5" fmla="*/ 0 w 1083874"/>
              <a:gd name="connsiteY5" fmla="*/ 17417144 h 17417144"/>
              <a:gd name="connsiteX6" fmla="*/ 0 w 1083874"/>
              <a:gd name="connsiteY6" fmla="*/ 0 h 17417144"/>
              <a:gd name="connsiteX7" fmla="*/ 1083874 w 1083874"/>
              <a:gd name="connsiteY7" fmla="*/ 0 h 17417144"/>
              <a:gd name="connsiteX0" fmla="*/ 1083874 w 1083874"/>
              <a:gd name="connsiteY0" fmla="*/ 0 h 17417144"/>
              <a:gd name="connsiteX1" fmla="*/ 1083874 w 1083874"/>
              <a:gd name="connsiteY1" fmla="*/ 8309621 h 17417144"/>
              <a:gd name="connsiteX2" fmla="*/ 562980 w 1083874"/>
              <a:gd name="connsiteY2" fmla="*/ 9087933 h 17417144"/>
              <a:gd name="connsiteX3" fmla="*/ 1083874 w 1083874"/>
              <a:gd name="connsiteY3" fmla="*/ 9866245 h 17417144"/>
              <a:gd name="connsiteX4" fmla="*/ 1083874 w 1083874"/>
              <a:gd name="connsiteY4" fmla="*/ 17417144 h 17417144"/>
              <a:gd name="connsiteX5" fmla="*/ 0 w 1083874"/>
              <a:gd name="connsiteY5" fmla="*/ 17417144 h 17417144"/>
              <a:gd name="connsiteX6" fmla="*/ 0 w 1083874"/>
              <a:gd name="connsiteY6" fmla="*/ 0 h 17417144"/>
              <a:gd name="connsiteX7" fmla="*/ 1083874 w 1083874"/>
              <a:gd name="connsiteY7" fmla="*/ 0 h 17417144"/>
              <a:gd name="connsiteX0" fmla="*/ 1083874 w 1110668"/>
              <a:gd name="connsiteY0" fmla="*/ 0 h 17417144"/>
              <a:gd name="connsiteX1" fmla="*/ 1083874 w 1110668"/>
              <a:gd name="connsiteY1" fmla="*/ 8309621 h 17417144"/>
              <a:gd name="connsiteX2" fmla="*/ 562980 w 1110668"/>
              <a:gd name="connsiteY2" fmla="*/ 9087933 h 17417144"/>
              <a:gd name="connsiteX3" fmla="*/ 1083874 w 1110668"/>
              <a:gd name="connsiteY3" fmla="*/ 9866245 h 17417144"/>
              <a:gd name="connsiteX4" fmla="*/ 1083874 w 1110668"/>
              <a:gd name="connsiteY4" fmla="*/ 17417144 h 17417144"/>
              <a:gd name="connsiteX5" fmla="*/ 0 w 1110668"/>
              <a:gd name="connsiteY5" fmla="*/ 17417144 h 17417144"/>
              <a:gd name="connsiteX6" fmla="*/ 0 w 1110668"/>
              <a:gd name="connsiteY6" fmla="*/ 0 h 17417144"/>
              <a:gd name="connsiteX7" fmla="*/ 1083874 w 1110668"/>
              <a:gd name="connsiteY7" fmla="*/ 0 h 17417144"/>
              <a:gd name="connsiteX0" fmla="*/ 1083874 w 1110668"/>
              <a:gd name="connsiteY0" fmla="*/ 0 h 17417144"/>
              <a:gd name="connsiteX1" fmla="*/ 1083874 w 1110668"/>
              <a:gd name="connsiteY1" fmla="*/ 8309621 h 17417144"/>
              <a:gd name="connsiteX2" fmla="*/ 562980 w 1110668"/>
              <a:gd name="connsiteY2" fmla="*/ 9087933 h 17417144"/>
              <a:gd name="connsiteX3" fmla="*/ 1083874 w 1110668"/>
              <a:gd name="connsiteY3" fmla="*/ 9866245 h 17417144"/>
              <a:gd name="connsiteX4" fmla="*/ 1083874 w 1110668"/>
              <a:gd name="connsiteY4" fmla="*/ 17417144 h 17417144"/>
              <a:gd name="connsiteX5" fmla="*/ 0 w 1110668"/>
              <a:gd name="connsiteY5" fmla="*/ 17417144 h 17417144"/>
              <a:gd name="connsiteX6" fmla="*/ 0 w 1110668"/>
              <a:gd name="connsiteY6" fmla="*/ 0 h 17417144"/>
              <a:gd name="connsiteX7" fmla="*/ 1083874 w 1110668"/>
              <a:gd name="connsiteY7" fmla="*/ 0 h 17417144"/>
              <a:gd name="connsiteX0" fmla="*/ 1083874 w 1097225"/>
              <a:gd name="connsiteY0" fmla="*/ 0 h 17417144"/>
              <a:gd name="connsiteX1" fmla="*/ 1083874 w 1097225"/>
              <a:gd name="connsiteY1" fmla="*/ 8309621 h 17417144"/>
              <a:gd name="connsiteX2" fmla="*/ 562980 w 1097225"/>
              <a:gd name="connsiteY2" fmla="*/ 9087933 h 17417144"/>
              <a:gd name="connsiteX3" fmla="*/ 1083874 w 1097225"/>
              <a:gd name="connsiteY3" fmla="*/ 9866245 h 17417144"/>
              <a:gd name="connsiteX4" fmla="*/ 1083874 w 1097225"/>
              <a:gd name="connsiteY4" fmla="*/ 17417144 h 17417144"/>
              <a:gd name="connsiteX5" fmla="*/ 0 w 1097225"/>
              <a:gd name="connsiteY5" fmla="*/ 17417144 h 17417144"/>
              <a:gd name="connsiteX6" fmla="*/ 0 w 1097225"/>
              <a:gd name="connsiteY6" fmla="*/ 0 h 17417144"/>
              <a:gd name="connsiteX7" fmla="*/ 1083874 w 1097225"/>
              <a:gd name="connsiteY7" fmla="*/ 0 h 17417144"/>
              <a:gd name="connsiteX0" fmla="*/ 1083874 w 1101257"/>
              <a:gd name="connsiteY0" fmla="*/ 0 h 17417144"/>
              <a:gd name="connsiteX1" fmla="*/ 1083874 w 1101257"/>
              <a:gd name="connsiteY1" fmla="*/ 8309621 h 17417144"/>
              <a:gd name="connsiteX2" fmla="*/ 562980 w 1101257"/>
              <a:gd name="connsiteY2" fmla="*/ 9087933 h 17417144"/>
              <a:gd name="connsiteX3" fmla="*/ 1083874 w 1101257"/>
              <a:gd name="connsiteY3" fmla="*/ 9866245 h 17417144"/>
              <a:gd name="connsiteX4" fmla="*/ 1083874 w 1101257"/>
              <a:gd name="connsiteY4" fmla="*/ 17417144 h 17417144"/>
              <a:gd name="connsiteX5" fmla="*/ 0 w 1101257"/>
              <a:gd name="connsiteY5" fmla="*/ 17417144 h 17417144"/>
              <a:gd name="connsiteX6" fmla="*/ 0 w 1101257"/>
              <a:gd name="connsiteY6" fmla="*/ 0 h 17417144"/>
              <a:gd name="connsiteX7" fmla="*/ 1083874 w 1101257"/>
              <a:gd name="connsiteY7" fmla="*/ 0 h 17417144"/>
              <a:gd name="connsiteX0" fmla="*/ 1083874 w 1118244"/>
              <a:gd name="connsiteY0" fmla="*/ 0 h 17417144"/>
              <a:gd name="connsiteX1" fmla="*/ 1083874 w 1118244"/>
              <a:gd name="connsiteY1" fmla="*/ 8309621 h 17417144"/>
              <a:gd name="connsiteX2" fmla="*/ 562980 w 1118244"/>
              <a:gd name="connsiteY2" fmla="*/ 9087933 h 17417144"/>
              <a:gd name="connsiteX3" fmla="*/ 1083874 w 1118244"/>
              <a:gd name="connsiteY3" fmla="*/ 9866245 h 17417144"/>
              <a:gd name="connsiteX4" fmla="*/ 1083874 w 1118244"/>
              <a:gd name="connsiteY4" fmla="*/ 17417144 h 17417144"/>
              <a:gd name="connsiteX5" fmla="*/ 0 w 1118244"/>
              <a:gd name="connsiteY5" fmla="*/ 17417144 h 17417144"/>
              <a:gd name="connsiteX6" fmla="*/ 0 w 1118244"/>
              <a:gd name="connsiteY6" fmla="*/ 0 h 17417144"/>
              <a:gd name="connsiteX7" fmla="*/ 1083874 w 1118244"/>
              <a:gd name="connsiteY7" fmla="*/ 0 h 17417144"/>
              <a:gd name="connsiteX0" fmla="*/ 1083874 w 1121118"/>
              <a:gd name="connsiteY0" fmla="*/ 0 h 17417144"/>
              <a:gd name="connsiteX1" fmla="*/ 1083874 w 1121118"/>
              <a:gd name="connsiteY1" fmla="*/ 8309621 h 17417144"/>
              <a:gd name="connsiteX2" fmla="*/ 562980 w 1121118"/>
              <a:gd name="connsiteY2" fmla="*/ 9087933 h 17417144"/>
              <a:gd name="connsiteX3" fmla="*/ 1083874 w 1121118"/>
              <a:gd name="connsiteY3" fmla="*/ 9866245 h 17417144"/>
              <a:gd name="connsiteX4" fmla="*/ 1083874 w 1121118"/>
              <a:gd name="connsiteY4" fmla="*/ 17417144 h 17417144"/>
              <a:gd name="connsiteX5" fmla="*/ 0 w 1121118"/>
              <a:gd name="connsiteY5" fmla="*/ 17417144 h 17417144"/>
              <a:gd name="connsiteX6" fmla="*/ 0 w 1121118"/>
              <a:gd name="connsiteY6" fmla="*/ 0 h 17417144"/>
              <a:gd name="connsiteX7" fmla="*/ 1083874 w 1121118"/>
              <a:gd name="connsiteY7" fmla="*/ 0 h 17417144"/>
              <a:gd name="connsiteX0" fmla="*/ 1083874 w 1118244"/>
              <a:gd name="connsiteY0" fmla="*/ 0 h 17417144"/>
              <a:gd name="connsiteX1" fmla="*/ 1083874 w 1118244"/>
              <a:gd name="connsiteY1" fmla="*/ 8309621 h 17417144"/>
              <a:gd name="connsiteX2" fmla="*/ 562980 w 1118244"/>
              <a:gd name="connsiteY2" fmla="*/ 9087933 h 17417144"/>
              <a:gd name="connsiteX3" fmla="*/ 1083874 w 1118244"/>
              <a:gd name="connsiteY3" fmla="*/ 9866245 h 17417144"/>
              <a:gd name="connsiteX4" fmla="*/ 1083874 w 1118244"/>
              <a:gd name="connsiteY4" fmla="*/ 17417144 h 17417144"/>
              <a:gd name="connsiteX5" fmla="*/ 0 w 1118244"/>
              <a:gd name="connsiteY5" fmla="*/ 17417144 h 17417144"/>
              <a:gd name="connsiteX6" fmla="*/ 0 w 1118244"/>
              <a:gd name="connsiteY6" fmla="*/ 0 h 17417144"/>
              <a:gd name="connsiteX7" fmla="*/ 1083874 w 1118244"/>
              <a:gd name="connsiteY7" fmla="*/ 0 h 17417144"/>
              <a:gd name="connsiteX0" fmla="*/ 1083874 w 1136744"/>
              <a:gd name="connsiteY0" fmla="*/ 0 h 17417144"/>
              <a:gd name="connsiteX1" fmla="*/ 1083874 w 1136744"/>
              <a:gd name="connsiteY1" fmla="*/ 8309621 h 17417144"/>
              <a:gd name="connsiteX2" fmla="*/ 562980 w 1136744"/>
              <a:gd name="connsiteY2" fmla="*/ 9087933 h 17417144"/>
              <a:gd name="connsiteX3" fmla="*/ 1102924 w 1136744"/>
              <a:gd name="connsiteY3" fmla="*/ 9837670 h 17417144"/>
              <a:gd name="connsiteX4" fmla="*/ 1083874 w 1136744"/>
              <a:gd name="connsiteY4" fmla="*/ 17417144 h 17417144"/>
              <a:gd name="connsiteX5" fmla="*/ 0 w 1136744"/>
              <a:gd name="connsiteY5" fmla="*/ 17417144 h 17417144"/>
              <a:gd name="connsiteX6" fmla="*/ 0 w 1136744"/>
              <a:gd name="connsiteY6" fmla="*/ 0 h 17417144"/>
              <a:gd name="connsiteX7" fmla="*/ 1083874 w 1136744"/>
              <a:gd name="connsiteY7" fmla="*/ 0 h 17417144"/>
              <a:gd name="connsiteX0" fmla="*/ 1083874 w 1113219"/>
              <a:gd name="connsiteY0" fmla="*/ 0 h 17417144"/>
              <a:gd name="connsiteX1" fmla="*/ 1083874 w 1113219"/>
              <a:gd name="connsiteY1" fmla="*/ 8309621 h 17417144"/>
              <a:gd name="connsiteX2" fmla="*/ 562980 w 1113219"/>
              <a:gd name="connsiteY2" fmla="*/ 9087933 h 17417144"/>
              <a:gd name="connsiteX3" fmla="*/ 1064824 w 1113219"/>
              <a:gd name="connsiteY3" fmla="*/ 9828145 h 17417144"/>
              <a:gd name="connsiteX4" fmla="*/ 1083874 w 1113219"/>
              <a:gd name="connsiteY4" fmla="*/ 17417144 h 17417144"/>
              <a:gd name="connsiteX5" fmla="*/ 0 w 1113219"/>
              <a:gd name="connsiteY5" fmla="*/ 17417144 h 17417144"/>
              <a:gd name="connsiteX6" fmla="*/ 0 w 1113219"/>
              <a:gd name="connsiteY6" fmla="*/ 0 h 17417144"/>
              <a:gd name="connsiteX7" fmla="*/ 1083874 w 1113219"/>
              <a:gd name="connsiteY7" fmla="*/ 0 h 1741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3219" h="17417144">
                <a:moveTo>
                  <a:pt x="1083874" y="0"/>
                </a:moveTo>
                <a:lnTo>
                  <a:pt x="1083874" y="8309621"/>
                </a:lnTo>
                <a:cubicBezTo>
                  <a:pt x="1262668" y="8683358"/>
                  <a:pt x="566155" y="8834846"/>
                  <a:pt x="562980" y="9087933"/>
                </a:cubicBezTo>
                <a:cubicBezTo>
                  <a:pt x="559805" y="9341020"/>
                  <a:pt x="1262666" y="9597289"/>
                  <a:pt x="1064824" y="9828145"/>
                </a:cubicBezTo>
                <a:lnTo>
                  <a:pt x="1083874" y="17417144"/>
                </a:lnTo>
                <a:lnTo>
                  <a:pt x="0" y="17417144"/>
                </a:lnTo>
                <a:lnTo>
                  <a:pt x="0" y="0"/>
                </a:lnTo>
                <a:lnTo>
                  <a:pt x="108387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2" name="Graphic 51" descr="Lightbulb">
            <a:hlinkClick r:id="rId12" action="ppaction://hlinksldjump"/>
            <a:extLst>
              <a:ext uri="{FF2B5EF4-FFF2-40B4-BE49-F238E27FC236}">
                <a16:creationId xmlns:a16="http://schemas.microsoft.com/office/drawing/2014/main" id="{18771D48-6CE5-46CA-8D5E-77B7FE74D0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908" y="640154"/>
            <a:ext cx="484632" cy="484632"/>
          </a:xfrm>
          <a:prstGeom prst="rect">
            <a:avLst/>
          </a:prstGeom>
        </p:spPr>
      </p:pic>
      <p:pic>
        <p:nvPicPr>
          <p:cNvPr id="53" name="Graphic 5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0761F137-91FA-4C01-B478-825E0FBC8A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5750" y="1889888"/>
            <a:ext cx="484632" cy="484632"/>
          </a:xfrm>
          <a:prstGeom prst="rect">
            <a:avLst/>
          </a:prstGeom>
        </p:spPr>
      </p:pic>
      <p:pic>
        <p:nvPicPr>
          <p:cNvPr id="54" name="Graphic 53" descr="Suburban scene">
            <a:hlinkClick r:id="rId18" action="ppaction://hlinksldjump"/>
            <a:extLst>
              <a:ext uri="{FF2B5EF4-FFF2-40B4-BE49-F238E27FC236}">
                <a16:creationId xmlns:a16="http://schemas.microsoft.com/office/drawing/2014/main" id="{8130CEC7-ACCA-4DF8-BEFF-8AD50D199C0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6908" y="5603578"/>
            <a:ext cx="484632" cy="484632"/>
          </a:xfrm>
          <a:prstGeom prst="rect">
            <a:avLst/>
          </a:prstGeom>
        </p:spPr>
      </p:pic>
      <p:pic>
        <p:nvPicPr>
          <p:cNvPr id="55" name="Graphic 5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7103E0BF-3D55-4534-8193-4CD57984EBE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7145" y="4394208"/>
            <a:ext cx="484632" cy="484632"/>
          </a:xfrm>
          <a:prstGeom prst="rect">
            <a:avLst/>
          </a:prstGeom>
        </p:spPr>
      </p:pic>
      <p:pic>
        <p:nvPicPr>
          <p:cNvPr id="56" name="Graphic 55" descr="Coffee">
            <a:hlinkClick r:id="rId24" action="ppaction://hlinksldjump"/>
            <a:extLst>
              <a:ext uri="{FF2B5EF4-FFF2-40B4-BE49-F238E27FC236}">
                <a16:creationId xmlns:a16="http://schemas.microsoft.com/office/drawing/2014/main" id="{1CCC7381-1707-4160-99C6-78D9B7CB00B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41460" y="3122803"/>
            <a:ext cx="484632" cy="48463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0294B10-B6E0-4C8F-AE80-EAE5BDAEF4A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25" y="1654144"/>
            <a:ext cx="1943066" cy="20229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5D24F82-3CA4-49CB-B9BC-394E6C00CFC9}"/>
              </a:ext>
            </a:extLst>
          </p:cNvPr>
          <p:cNvSpPr txBox="1"/>
          <p:nvPr/>
        </p:nvSpPr>
        <p:spPr>
          <a:xfrm>
            <a:off x="5068166" y="3845458"/>
            <a:ext cx="2837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FF3"/>
                </a:solidFill>
                <a:latin typeface="Winter Glisten" pitchFamily="50" charset="0"/>
              </a:rPr>
              <a:t>What  </a:t>
            </a:r>
            <a:r>
              <a:rPr lang="en-US" sz="4800" dirty="0">
                <a:solidFill>
                  <a:srgbClr val="E62A26"/>
                </a:solidFill>
                <a:latin typeface="Winter Glisten" pitchFamily="50" charset="0"/>
              </a:rPr>
              <a:t>is</a:t>
            </a:r>
          </a:p>
          <a:p>
            <a:r>
              <a:rPr lang="en-US" sz="4800" dirty="0">
                <a:solidFill>
                  <a:srgbClr val="E62A26"/>
                </a:solidFill>
                <a:latin typeface="Winter Glisten" pitchFamily="50" charset="0"/>
              </a:rPr>
              <a:t>   </a:t>
            </a:r>
            <a:r>
              <a:rPr lang="en-US" sz="4800" dirty="0">
                <a:latin typeface="Winter Glisten" pitchFamily="50" charset="0"/>
              </a:rPr>
              <a:t> </a:t>
            </a:r>
            <a:r>
              <a:rPr lang="en-US" sz="4800" dirty="0">
                <a:solidFill>
                  <a:srgbClr val="7A0026"/>
                </a:solidFill>
                <a:latin typeface="Winter Glisten" pitchFamily="50" charset="0"/>
              </a:rPr>
              <a:t>IDEA?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AE9A637-3733-4D99-9672-203B76D4ED5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039" y="650094"/>
            <a:ext cx="1382210" cy="142465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39979F7-3580-40E4-8181-1855273676F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927" y="462702"/>
            <a:ext cx="932658" cy="149691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408D313-12CA-4E2D-B451-58604884A50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12" y="4302658"/>
            <a:ext cx="1753598" cy="175359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5D2B91F-F001-41FA-B00F-AE701001B43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077" y="4203641"/>
            <a:ext cx="1380744" cy="135039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C9248ED-EDB9-4545-87E4-BE447D2EA11E}"/>
              </a:ext>
            </a:extLst>
          </p:cNvPr>
          <p:cNvPicPr>
            <a:picLocks noChangeAspect="1"/>
          </p:cNvPicPr>
          <p:nvPr/>
        </p:nvPicPr>
        <p:blipFill>
          <a:blip r:embed="rId32">
            <a:duotone>
              <a:prstClr val="black"/>
              <a:srgbClr val="00BFF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25491">
            <a:off x="3334473" y="3229176"/>
            <a:ext cx="1460594" cy="148791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77D6FC9-5825-48A6-AF6D-F5DD7796E885}"/>
              </a:ext>
            </a:extLst>
          </p:cNvPr>
          <p:cNvPicPr>
            <a:picLocks noChangeAspect="1"/>
          </p:cNvPicPr>
          <p:nvPr/>
        </p:nvPicPr>
        <p:blipFill>
          <a:blip r:embed="rId32">
            <a:duotone>
              <a:prstClr val="black"/>
              <a:srgbClr val="00BFF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53249" y="1092888"/>
            <a:ext cx="1460594" cy="148791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F5AD148-F565-4DD8-956D-407ED357A1AA}"/>
              </a:ext>
            </a:extLst>
          </p:cNvPr>
          <p:cNvPicPr>
            <a:picLocks noChangeAspect="1"/>
          </p:cNvPicPr>
          <p:nvPr/>
        </p:nvPicPr>
        <p:blipFill>
          <a:blip r:embed="rId32">
            <a:duotone>
              <a:prstClr val="black"/>
              <a:srgbClr val="00BFF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7833009" y="1245288"/>
            <a:ext cx="1460594" cy="148791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A2C0B9F-8628-45A4-A047-0EC6797B272A}"/>
              </a:ext>
            </a:extLst>
          </p:cNvPr>
          <p:cNvPicPr>
            <a:picLocks noChangeAspect="1"/>
          </p:cNvPicPr>
          <p:nvPr/>
        </p:nvPicPr>
        <p:blipFill>
          <a:blip r:embed="rId32">
            <a:duotone>
              <a:prstClr val="black"/>
              <a:srgbClr val="00BFF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833009" y="3429000"/>
            <a:ext cx="1460594" cy="14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76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1B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D783423-E02E-440B-98C6-3E170E0A0772}"/>
              </a:ext>
            </a:extLst>
          </p:cNvPr>
          <p:cNvGrpSpPr/>
          <p:nvPr/>
        </p:nvGrpSpPr>
        <p:grpSpPr>
          <a:xfrm>
            <a:off x="-763661" y="487999"/>
            <a:ext cx="739104" cy="794036"/>
            <a:chOff x="-763661" y="487999"/>
            <a:chExt cx="739104" cy="79403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1CE8CD-E769-4EB1-B7A4-AC5C0BE7C56A}"/>
                </a:ext>
              </a:extLst>
            </p:cNvPr>
            <p:cNvSpPr/>
            <p:nvPr/>
          </p:nvSpPr>
          <p:spPr>
            <a:xfrm rot="11019288">
              <a:off x="-763661" y="487999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 descr="Lightbulb">
              <a:extLst>
                <a:ext uri="{FF2B5EF4-FFF2-40B4-BE49-F238E27FC236}">
                  <a16:creationId xmlns:a16="http://schemas.microsoft.com/office/drawing/2014/main" id="{23449554-FAE6-4524-BBAB-25D7C5279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36425" y="642701"/>
              <a:ext cx="484632" cy="48463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4EFDAB-43E2-4D25-B6F2-4EB161ACBAF6}"/>
              </a:ext>
            </a:extLst>
          </p:cNvPr>
          <p:cNvGrpSpPr/>
          <p:nvPr/>
        </p:nvGrpSpPr>
        <p:grpSpPr>
          <a:xfrm>
            <a:off x="732445" y="1716823"/>
            <a:ext cx="739104" cy="794036"/>
            <a:chOff x="-762186" y="1769861"/>
            <a:chExt cx="739104" cy="79403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7892779-E319-4B5E-9EF6-227FB403B640}"/>
                </a:ext>
              </a:extLst>
            </p:cNvPr>
            <p:cNvSpPr/>
            <p:nvPr/>
          </p:nvSpPr>
          <p:spPr>
            <a:xfrm rot="11019288">
              <a:off x="-762186" y="1769861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Upward trend">
              <a:extLst>
                <a:ext uri="{FF2B5EF4-FFF2-40B4-BE49-F238E27FC236}">
                  <a16:creationId xmlns:a16="http://schemas.microsoft.com/office/drawing/2014/main" id="{47C52F1A-409D-4D5E-8920-15EFE86DA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34950" y="1924563"/>
              <a:ext cx="484632" cy="484632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5F8BEA8-0D09-468D-B763-0B74A7E5DFCC}"/>
              </a:ext>
            </a:extLst>
          </p:cNvPr>
          <p:cNvGrpSpPr/>
          <p:nvPr/>
        </p:nvGrpSpPr>
        <p:grpSpPr>
          <a:xfrm>
            <a:off x="-762186" y="5575968"/>
            <a:ext cx="739104" cy="794036"/>
            <a:chOff x="-762186" y="5575968"/>
            <a:chExt cx="739104" cy="79403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4A8DC9D-CAC9-45A7-8575-9C01F030EA94}"/>
                </a:ext>
              </a:extLst>
            </p:cNvPr>
            <p:cNvSpPr/>
            <p:nvPr/>
          </p:nvSpPr>
          <p:spPr>
            <a:xfrm rot="11019288">
              <a:off x="-762186" y="5575968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Suburban scene">
              <a:extLst>
                <a:ext uri="{FF2B5EF4-FFF2-40B4-BE49-F238E27FC236}">
                  <a16:creationId xmlns:a16="http://schemas.microsoft.com/office/drawing/2014/main" id="{5135AF44-2B12-4AAC-BE7A-A1F2249DB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34950" y="5585993"/>
              <a:ext cx="484632" cy="484632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FA88C-7276-4459-90CF-EACE6D57F82E}"/>
              </a:ext>
            </a:extLst>
          </p:cNvPr>
          <p:cNvGrpSpPr/>
          <p:nvPr/>
        </p:nvGrpSpPr>
        <p:grpSpPr>
          <a:xfrm>
            <a:off x="-762186" y="4263671"/>
            <a:ext cx="739104" cy="794036"/>
            <a:chOff x="-762186" y="4263671"/>
            <a:chExt cx="739104" cy="79403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91CC3ED-9FBC-4714-81CC-BF0CDB3F4547}"/>
                </a:ext>
              </a:extLst>
            </p:cNvPr>
            <p:cNvSpPr/>
            <p:nvPr/>
          </p:nvSpPr>
          <p:spPr>
            <a:xfrm rot="11019288">
              <a:off x="-762186" y="4263671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Single gear">
              <a:extLst>
                <a:ext uri="{FF2B5EF4-FFF2-40B4-BE49-F238E27FC236}">
                  <a16:creationId xmlns:a16="http://schemas.microsoft.com/office/drawing/2014/main" id="{D7F4ECA9-F790-4513-B71B-D2B84C56F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34394" y="4440459"/>
              <a:ext cx="483520" cy="48352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2C206B-7E26-4C10-AD6A-B24E1352C250}"/>
              </a:ext>
            </a:extLst>
          </p:cNvPr>
          <p:cNvGrpSpPr/>
          <p:nvPr/>
        </p:nvGrpSpPr>
        <p:grpSpPr>
          <a:xfrm>
            <a:off x="-739104" y="2984399"/>
            <a:ext cx="739104" cy="794036"/>
            <a:chOff x="-762186" y="2957774"/>
            <a:chExt cx="739104" cy="79403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4F0DA0-D4E8-4CE6-8D19-512593A56221}"/>
                </a:ext>
              </a:extLst>
            </p:cNvPr>
            <p:cNvSpPr/>
            <p:nvPr/>
          </p:nvSpPr>
          <p:spPr>
            <a:xfrm rot="11019288">
              <a:off x="-762186" y="2957774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Coffee">
              <a:extLst>
                <a:ext uri="{FF2B5EF4-FFF2-40B4-BE49-F238E27FC236}">
                  <a16:creationId xmlns:a16="http://schemas.microsoft.com/office/drawing/2014/main" id="{8C7ED969-9001-4514-A478-82E61C1E5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34950" y="3099635"/>
              <a:ext cx="484632" cy="484632"/>
            </a:xfrm>
            <a:prstGeom prst="rect">
              <a:avLst/>
            </a:prstGeom>
          </p:spPr>
        </p:pic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54BA700-9B88-413B-85B5-0C5B3AFA2E06}"/>
              </a:ext>
            </a:extLst>
          </p:cNvPr>
          <p:cNvSpPr/>
          <p:nvPr/>
        </p:nvSpPr>
        <p:spPr>
          <a:xfrm>
            <a:off x="-35934" y="-6995449"/>
            <a:ext cx="1113219" cy="17417144"/>
          </a:xfrm>
          <a:custGeom>
            <a:avLst/>
            <a:gdLst>
              <a:gd name="connsiteX0" fmla="*/ 1083874 w 1083874"/>
              <a:gd name="connsiteY0" fmla="*/ 0 h 17417144"/>
              <a:gd name="connsiteX1" fmla="*/ 1083874 w 1083874"/>
              <a:gd name="connsiteY1" fmla="*/ 8309621 h 17417144"/>
              <a:gd name="connsiteX2" fmla="*/ 562980 w 1083874"/>
              <a:gd name="connsiteY2" fmla="*/ 9087933 h 17417144"/>
              <a:gd name="connsiteX3" fmla="*/ 1083874 w 1083874"/>
              <a:gd name="connsiteY3" fmla="*/ 9866245 h 17417144"/>
              <a:gd name="connsiteX4" fmla="*/ 1083874 w 1083874"/>
              <a:gd name="connsiteY4" fmla="*/ 17417144 h 17417144"/>
              <a:gd name="connsiteX5" fmla="*/ 0 w 1083874"/>
              <a:gd name="connsiteY5" fmla="*/ 17417144 h 17417144"/>
              <a:gd name="connsiteX6" fmla="*/ 0 w 1083874"/>
              <a:gd name="connsiteY6" fmla="*/ 0 h 17417144"/>
              <a:gd name="connsiteX0" fmla="*/ 1083874 w 1083874"/>
              <a:gd name="connsiteY0" fmla="*/ 0 h 17417144"/>
              <a:gd name="connsiteX1" fmla="*/ 1083874 w 1083874"/>
              <a:gd name="connsiteY1" fmla="*/ 8309621 h 17417144"/>
              <a:gd name="connsiteX2" fmla="*/ 562980 w 1083874"/>
              <a:gd name="connsiteY2" fmla="*/ 9087933 h 17417144"/>
              <a:gd name="connsiteX3" fmla="*/ 1083874 w 1083874"/>
              <a:gd name="connsiteY3" fmla="*/ 9866245 h 17417144"/>
              <a:gd name="connsiteX4" fmla="*/ 1083874 w 1083874"/>
              <a:gd name="connsiteY4" fmla="*/ 17417144 h 17417144"/>
              <a:gd name="connsiteX5" fmla="*/ 0 w 1083874"/>
              <a:gd name="connsiteY5" fmla="*/ 17417144 h 17417144"/>
              <a:gd name="connsiteX6" fmla="*/ 0 w 1083874"/>
              <a:gd name="connsiteY6" fmla="*/ 0 h 17417144"/>
              <a:gd name="connsiteX7" fmla="*/ 1083874 w 1083874"/>
              <a:gd name="connsiteY7" fmla="*/ 0 h 17417144"/>
              <a:gd name="connsiteX0" fmla="*/ 1083874 w 1083874"/>
              <a:gd name="connsiteY0" fmla="*/ 0 h 17417144"/>
              <a:gd name="connsiteX1" fmla="*/ 1083874 w 1083874"/>
              <a:gd name="connsiteY1" fmla="*/ 8309621 h 17417144"/>
              <a:gd name="connsiteX2" fmla="*/ 562980 w 1083874"/>
              <a:gd name="connsiteY2" fmla="*/ 9087933 h 17417144"/>
              <a:gd name="connsiteX3" fmla="*/ 1083874 w 1083874"/>
              <a:gd name="connsiteY3" fmla="*/ 9866245 h 17417144"/>
              <a:gd name="connsiteX4" fmla="*/ 1083874 w 1083874"/>
              <a:gd name="connsiteY4" fmla="*/ 17417144 h 17417144"/>
              <a:gd name="connsiteX5" fmla="*/ 0 w 1083874"/>
              <a:gd name="connsiteY5" fmla="*/ 17417144 h 17417144"/>
              <a:gd name="connsiteX6" fmla="*/ 0 w 1083874"/>
              <a:gd name="connsiteY6" fmla="*/ 0 h 17417144"/>
              <a:gd name="connsiteX7" fmla="*/ 1083874 w 1083874"/>
              <a:gd name="connsiteY7" fmla="*/ 0 h 17417144"/>
              <a:gd name="connsiteX0" fmla="*/ 1083874 w 1110668"/>
              <a:gd name="connsiteY0" fmla="*/ 0 h 17417144"/>
              <a:gd name="connsiteX1" fmla="*/ 1083874 w 1110668"/>
              <a:gd name="connsiteY1" fmla="*/ 8309621 h 17417144"/>
              <a:gd name="connsiteX2" fmla="*/ 562980 w 1110668"/>
              <a:gd name="connsiteY2" fmla="*/ 9087933 h 17417144"/>
              <a:gd name="connsiteX3" fmla="*/ 1083874 w 1110668"/>
              <a:gd name="connsiteY3" fmla="*/ 9866245 h 17417144"/>
              <a:gd name="connsiteX4" fmla="*/ 1083874 w 1110668"/>
              <a:gd name="connsiteY4" fmla="*/ 17417144 h 17417144"/>
              <a:gd name="connsiteX5" fmla="*/ 0 w 1110668"/>
              <a:gd name="connsiteY5" fmla="*/ 17417144 h 17417144"/>
              <a:gd name="connsiteX6" fmla="*/ 0 w 1110668"/>
              <a:gd name="connsiteY6" fmla="*/ 0 h 17417144"/>
              <a:gd name="connsiteX7" fmla="*/ 1083874 w 1110668"/>
              <a:gd name="connsiteY7" fmla="*/ 0 h 17417144"/>
              <a:gd name="connsiteX0" fmla="*/ 1083874 w 1110668"/>
              <a:gd name="connsiteY0" fmla="*/ 0 h 17417144"/>
              <a:gd name="connsiteX1" fmla="*/ 1083874 w 1110668"/>
              <a:gd name="connsiteY1" fmla="*/ 8309621 h 17417144"/>
              <a:gd name="connsiteX2" fmla="*/ 562980 w 1110668"/>
              <a:gd name="connsiteY2" fmla="*/ 9087933 h 17417144"/>
              <a:gd name="connsiteX3" fmla="*/ 1083874 w 1110668"/>
              <a:gd name="connsiteY3" fmla="*/ 9866245 h 17417144"/>
              <a:gd name="connsiteX4" fmla="*/ 1083874 w 1110668"/>
              <a:gd name="connsiteY4" fmla="*/ 17417144 h 17417144"/>
              <a:gd name="connsiteX5" fmla="*/ 0 w 1110668"/>
              <a:gd name="connsiteY5" fmla="*/ 17417144 h 17417144"/>
              <a:gd name="connsiteX6" fmla="*/ 0 w 1110668"/>
              <a:gd name="connsiteY6" fmla="*/ 0 h 17417144"/>
              <a:gd name="connsiteX7" fmla="*/ 1083874 w 1110668"/>
              <a:gd name="connsiteY7" fmla="*/ 0 h 17417144"/>
              <a:gd name="connsiteX0" fmla="*/ 1083874 w 1097225"/>
              <a:gd name="connsiteY0" fmla="*/ 0 h 17417144"/>
              <a:gd name="connsiteX1" fmla="*/ 1083874 w 1097225"/>
              <a:gd name="connsiteY1" fmla="*/ 8309621 h 17417144"/>
              <a:gd name="connsiteX2" fmla="*/ 562980 w 1097225"/>
              <a:gd name="connsiteY2" fmla="*/ 9087933 h 17417144"/>
              <a:gd name="connsiteX3" fmla="*/ 1083874 w 1097225"/>
              <a:gd name="connsiteY3" fmla="*/ 9866245 h 17417144"/>
              <a:gd name="connsiteX4" fmla="*/ 1083874 w 1097225"/>
              <a:gd name="connsiteY4" fmla="*/ 17417144 h 17417144"/>
              <a:gd name="connsiteX5" fmla="*/ 0 w 1097225"/>
              <a:gd name="connsiteY5" fmla="*/ 17417144 h 17417144"/>
              <a:gd name="connsiteX6" fmla="*/ 0 w 1097225"/>
              <a:gd name="connsiteY6" fmla="*/ 0 h 17417144"/>
              <a:gd name="connsiteX7" fmla="*/ 1083874 w 1097225"/>
              <a:gd name="connsiteY7" fmla="*/ 0 h 17417144"/>
              <a:gd name="connsiteX0" fmla="*/ 1083874 w 1101257"/>
              <a:gd name="connsiteY0" fmla="*/ 0 h 17417144"/>
              <a:gd name="connsiteX1" fmla="*/ 1083874 w 1101257"/>
              <a:gd name="connsiteY1" fmla="*/ 8309621 h 17417144"/>
              <a:gd name="connsiteX2" fmla="*/ 562980 w 1101257"/>
              <a:gd name="connsiteY2" fmla="*/ 9087933 h 17417144"/>
              <a:gd name="connsiteX3" fmla="*/ 1083874 w 1101257"/>
              <a:gd name="connsiteY3" fmla="*/ 9866245 h 17417144"/>
              <a:gd name="connsiteX4" fmla="*/ 1083874 w 1101257"/>
              <a:gd name="connsiteY4" fmla="*/ 17417144 h 17417144"/>
              <a:gd name="connsiteX5" fmla="*/ 0 w 1101257"/>
              <a:gd name="connsiteY5" fmla="*/ 17417144 h 17417144"/>
              <a:gd name="connsiteX6" fmla="*/ 0 w 1101257"/>
              <a:gd name="connsiteY6" fmla="*/ 0 h 17417144"/>
              <a:gd name="connsiteX7" fmla="*/ 1083874 w 1101257"/>
              <a:gd name="connsiteY7" fmla="*/ 0 h 17417144"/>
              <a:gd name="connsiteX0" fmla="*/ 1083874 w 1118244"/>
              <a:gd name="connsiteY0" fmla="*/ 0 h 17417144"/>
              <a:gd name="connsiteX1" fmla="*/ 1083874 w 1118244"/>
              <a:gd name="connsiteY1" fmla="*/ 8309621 h 17417144"/>
              <a:gd name="connsiteX2" fmla="*/ 562980 w 1118244"/>
              <a:gd name="connsiteY2" fmla="*/ 9087933 h 17417144"/>
              <a:gd name="connsiteX3" fmla="*/ 1083874 w 1118244"/>
              <a:gd name="connsiteY3" fmla="*/ 9866245 h 17417144"/>
              <a:gd name="connsiteX4" fmla="*/ 1083874 w 1118244"/>
              <a:gd name="connsiteY4" fmla="*/ 17417144 h 17417144"/>
              <a:gd name="connsiteX5" fmla="*/ 0 w 1118244"/>
              <a:gd name="connsiteY5" fmla="*/ 17417144 h 17417144"/>
              <a:gd name="connsiteX6" fmla="*/ 0 w 1118244"/>
              <a:gd name="connsiteY6" fmla="*/ 0 h 17417144"/>
              <a:gd name="connsiteX7" fmla="*/ 1083874 w 1118244"/>
              <a:gd name="connsiteY7" fmla="*/ 0 h 17417144"/>
              <a:gd name="connsiteX0" fmla="*/ 1083874 w 1121118"/>
              <a:gd name="connsiteY0" fmla="*/ 0 h 17417144"/>
              <a:gd name="connsiteX1" fmla="*/ 1083874 w 1121118"/>
              <a:gd name="connsiteY1" fmla="*/ 8309621 h 17417144"/>
              <a:gd name="connsiteX2" fmla="*/ 562980 w 1121118"/>
              <a:gd name="connsiteY2" fmla="*/ 9087933 h 17417144"/>
              <a:gd name="connsiteX3" fmla="*/ 1083874 w 1121118"/>
              <a:gd name="connsiteY3" fmla="*/ 9866245 h 17417144"/>
              <a:gd name="connsiteX4" fmla="*/ 1083874 w 1121118"/>
              <a:gd name="connsiteY4" fmla="*/ 17417144 h 17417144"/>
              <a:gd name="connsiteX5" fmla="*/ 0 w 1121118"/>
              <a:gd name="connsiteY5" fmla="*/ 17417144 h 17417144"/>
              <a:gd name="connsiteX6" fmla="*/ 0 w 1121118"/>
              <a:gd name="connsiteY6" fmla="*/ 0 h 17417144"/>
              <a:gd name="connsiteX7" fmla="*/ 1083874 w 1121118"/>
              <a:gd name="connsiteY7" fmla="*/ 0 h 17417144"/>
              <a:gd name="connsiteX0" fmla="*/ 1083874 w 1118244"/>
              <a:gd name="connsiteY0" fmla="*/ 0 h 17417144"/>
              <a:gd name="connsiteX1" fmla="*/ 1083874 w 1118244"/>
              <a:gd name="connsiteY1" fmla="*/ 8309621 h 17417144"/>
              <a:gd name="connsiteX2" fmla="*/ 562980 w 1118244"/>
              <a:gd name="connsiteY2" fmla="*/ 9087933 h 17417144"/>
              <a:gd name="connsiteX3" fmla="*/ 1083874 w 1118244"/>
              <a:gd name="connsiteY3" fmla="*/ 9866245 h 17417144"/>
              <a:gd name="connsiteX4" fmla="*/ 1083874 w 1118244"/>
              <a:gd name="connsiteY4" fmla="*/ 17417144 h 17417144"/>
              <a:gd name="connsiteX5" fmla="*/ 0 w 1118244"/>
              <a:gd name="connsiteY5" fmla="*/ 17417144 h 17417144"/>
              <a:gd name="connsiteX6" fmla="*/ 0 w 1118244"/>
              <a:gd name="connsiteY6" fmla="*/ 0 h 17417144"/>
              <a:gd name="connsiteX7" fmla="*/ 1083874 w 1118244"/>
              <a:gd name="connsiteY7" fmla="*/ 0 h 17417144"/>
              <a:gd name="connsiteX0" fmla="*/ 1083874 w 1136744"/>
              <a:gd name="connsiteY0" fmla="*/ 0 h 17417144"/>
              <a:gd name="connsiteX1" fmla="*/ 1083874 w 1136744"/>
              <a:gd name="connsiteY1" fmla="*/ 8309621 h 17417144"/>
              <a:gd name="connsiteX2" fmla="*/ 562980 w 1136744"/>
              <a:gd name="connsiteY2" fmla="*/ 9087933 h 17417144"/>
              <a:gd name="connsiteX3" fmla="*/ 1102924 w 1136744"/>
              <a:gd name="connsiteY3" fmla="*/ 9837670 h 17417144"/>
              <a:gd name="connsiteX4" fmla="*/ 1083874 w 1136744"/>
              <a:gd name="connsiteY4" fmla="*/ 17417144 h 17417144"/>
              <a:gd name="connsiteX5" fmla="*/ 0 w 1136744"/>
              <a:gd name="connsiteY5" fmla="*/ 17417144 h 17417144"/>
              <a:gd name="connsiteX6" fmla="*/ 0 w 1136744"/>
              <a:gd name="connsiteY6" fmla="*/ 0 h 17417144"/>
              <a:gd name="connsiteX7" fmla="*/ 1083874 w 1136744"/>
              <a:gd name="connsiteY7" fmla="*/ 0 h 17417144"/>
              <a:gd name="connsiteX0" fmla="*/ 1083874 w 1113219"/>
              <a:gd name="connsiteY0" fmla="*/ 0 h 17417144"/>
              <a:gd name="connsiteX1" fmla="*/ 1083874 w 1113219"/>
              <a:gd name="connsiteY1" fmla="*/ 8309621 h 17417144"/>
              <a:gd name="connsiteX2" fmla="*/ 562980 w 1113219"/>
              <a:gd name="connsiteY2" fmla="*/ 9087933 h 17417144"/>
              <a:gd name="connsiteX3" fmla="*/ 1064824 w 1113219"/>
              <a:gd name="connsiteY3" fmla="*/ 9828145 h 17417144"/>
              <a:gd name="connsiteX4" fmla="*/ 1083874 w 1113219"/>
              <a:gd name="connsiteY4" fmla="*/ 17417144 h 17417144"/>
              <a:gd name="connsiteX5" fmla="*/ 0 w 1113219"/>
              <a:gd name="connsiteY5" fmla="*/ 17417144 h 17417144"/>
              <a:gd name="connsiteX6" fmla="*/ 0 w 1113219"/>
              <a:gd name="connsiteY6" fmla="*/ 0 h 17417144"/>
              <a:gd name="connsiteX7" fmla="*/ 1083874 w 1113219"/>
              <a:gd name="connsiteY7" fmla="*/ 0 h 1741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3219" h="17417144">
                <a:moveTo>
                  <a:pt x="1083874" y="0"/>
                </a:moveTo>
                <a:lnTo>
                  <a:pt x="1083874" y="8309621"/>
                </a:lnTo>
                <a:cubicBezTo>
                  <a:pt x="1262668" y="8683358"/>
                  <a:pt x="566155" y="8834846"/>
                  <a:pt x="562980" y="9087933"/>
                </a:cubicBezTo>
                <a:cubicBezTo>
                  <a:pt x="559805" y="9341020"/>
                  <a:pt x="1262666" y="9597289"/>
                  <a:pt x="1064824" y="9828145"/>
                </a:cubicBezTo>
                <a:lnTo>
                  <a:pt x="1083874" y="17417144"/>
                </a:lnTo>
                <a:lnTo>
                  <a:pt x="0" y="17417144"/>
                </a:lnTo>
                <a:lnTo>
                  <a:pt x="0" y="0"/>
                </a:lnTo>
                <a:lnTo>
                  <a:pt x="108387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0" name="Graphic 59" descr="Lightbulb">
            <a:hlinkClick r:id="rId12" action="ppaction://hlinksldjump"/>
            <a:extLst>
              <a:ext uri="{FF2B5EF4-FFF2-40B4-BE49-F238E27FC236}">
                <a16:creationId xmlns:a16="http://schemas.microsoft.com/office/drawing/2014/main" id="{C4FA2C33-DE30-4E00-98C1-A3C06596C3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908" y="640154"/>
            <a:ext cx="484632" cy="484632"/>
          </a:xfrm>
          <a:prstGeom prst="rect">
            <a:avLst/>
          </a:prstGeom>
        </p:spPr>
      </p:pic>
      <p:pic>
        <p:nvPicPr>
          <p:cNvPr id="61" name="Graphic 60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FB4F2A39-40B4-4AF4-B7EB-892CAB62110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5750" y="1889888"/>
            <a:ext cx="484632" cy="484632"/>
          </a:xfrm>
          <a:prstGeom prst="rect">
            <a:avLst/>
          </a:prstGeom>
        </p:spPr>
      </p:pic>
      <p:pic>
        <p:nvPicPr>
          <p:cNvPr id="62" name="Graphic 61" descr="Suburban scene">
            <a:hlinkClick r:id="rId18" action="ppaction://hlinksldjump"/>
            <a:extLst>
              <a:ext uri="{FF2B5EF4-FFF2-40B4-BE49-F238E27FC236}">
                <a16:creationId xmlns:a16="http://schemas.microsoft.com/office/drawing/2014/main" id="{E6C71C24-F96B-467D-BCB2-3125AAE0747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6908" y="5603578"/>
            <a:ext cx="484632" cy="484632"/>
          </a:xfrm>
          <a:prstGeom prst="rect">
            <a:avLst/>
          </a:prstGeom>
        </p:spPr>
      </p:pic>
      <p:pic>
        <p:nvPicPr>
          <p:cNvPr id="63" name="Graphic 62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4F6F5836-7A02-43D5-A6F0-514118DC9F0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7145" y="4394208"/>
            <a:ext cx="484632" cy="484632"/>
          </a:xfrm>
          <a:prstGeom prst="rect">
            <a:avLst/>
          </a:prstGeom>
        </p:spPr>
      </p:pic>
      <p:pic>
        <p:nvPicPr>
          <p:cNvPr id="64" name="Graphic 63" descr="Coffee">
            <a:hlinkClick r:id="rId24" action="ppaction://hlinksldjump"/>
            <a:extLst>
              <a:ext uri="{FF2B5EF4-FFF2-40B4-BE49-F238E27FC236}">
                <a16:creationId xmlns:a16="http://schemas.microsoft.com/office/drawing/2014/main" id="{8ECD8C17-F7BA-46BE-8E1E-801A1E6A4F0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41460" y="3122803"/>
            <a:ext cx="484632" cy="48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84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01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CAD12836-7516-4AEE-A92D-D27ED5C4840D}"/>
              </a:ext>
            </a:extLst>
          </p:cNvPr>
          <p:cNvGrpSpPr/>
          <p:nvPr/>
        </p:nvGrpSpPr>
        <p:grpSpPr>
          <a:xfrm>
            <a:off x="-763661" y="487999"/>
            <a:ext cx="739104" cy="794036"/>
            <a:chOff x="-763661" y="487999"/>
            <a:chExt cx="739104" cy="79403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35277D8-5D75-4A27-A025-C463A0F7BD23}"/>
                </a:ext>
              </a:extLst>
            </p:cNvPr>
            <p:cNvSpPr/>
            <p:nvPr/>
          </p:nvSpPr>
          <p:spPr>
            <a:xfrm rot="11019288">
              <a:off x="-763661" y="487999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 descr="Lightbulb">
              <a:extLst>
                <a:ext uri="{FF2B5EF4-FFF2-40B4-BE49-F238E27FC236}">
                  <a16:creationId xmlns:a16="http://schemas.microsoft.com/office/drawing/2014/main" id="{7E26D6BA-4D5F-457C-A449-AB12B5AEC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36425" y="642701"/>
              <a:ext cx="484632" cy="48463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C9DD58-A202-45DB-8AEE-8DD34A0116FF}"/>
              </a:ext>
            </a:extLst>
          </p:cNvPr>
          <p:cNvGrpSpPr/>
          <p:nvPr/>
        </p:nvGrpSpPr>
        <p:grpSpPr>
          <a:xfrm>
            <a:off x="-762186" y="1769861"/>
            <a:ext cx="739104" cy="794036"/>
            <a:chOff x="-762186" y="1769861"/>
            <a:chExt cx="739104" cy="79403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188E2BF-AF8E-43BF-811F-192D2082FC98}"/>
                </a:ext>
              </a:extLst>
            </p:cNvPr>
            <p:cNvSpPr/>
            <p:nvPr/>
          </p:nvSpPr>
          <p:spPr>
            <a:xfrm rot="11019288">
              <a:off x="-762186" y="1769861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Upward trend">
              <a:extLst>
                <a:ext uri="{FF2B5EF4-FFF2-40B4-BE49-F238E27FC236}">
                  <a16:creationId xmlns:a16="http://schemas.microsoft.com/office/drawing/2014/main" id="{B8E98BF0-6802-4CFA-A07C-3851114B6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34950" y="1924563"/>
              <a:ext cx="484632" cy="484632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E8741F0-75E2-47EA-A1F2-D902C0B4879F}"/>
              </a:ext>
            </a:extLst>
          </p:cNvPr>
          <p:cNvGrpSpPr/>
          <p:nvPr/>
        </p:nvGrpSpPr>
        <p:grpSpPr>
          <a:xfrm>
            <a:off x="-762186" y="5575968"/>
            <a:ext cx="739104" cy="794036"/>
            <a:chOff x="-762186" y="5575968"/>
            <a:chExt cx="739104" cy="79403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9CD5CDA-D998-413B-AA1A-1EFB440DDE0D}"/>
                </a:ext>
              </a:extLst>
            </p:cNvPr>
            <p:cNvSpPr/>
            <p:nvPr/>
          </p:nvSpPr>
          <p:spPr>
            <a:xfrm rot="11019288">
              <a:off x="-762186" y="5575968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Suburban scene">
              <a:extLst>
                <a:ext uri="{FF2B5EF4-FFF2-40B4-BE49-F238E27FC236}">
                  <a16:creationId xmlns:a16="http://schemas.microsoft.com/office/drawing/2014/main" id="{A1AE3661-91D8-4F7F-8355-6B36B8EC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34950" y="5585993"/>
              <a:ext cx="484632" cy="484632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4D92788-4711-4776-A4E8-E578521BCA80}"/>
              </a:ext>
            </a:extLst>
          </p:cNvPr>
          <p:cNvGrpSpPr/>
          <p:nvPr/>
        </p:nvGrpSpPr>
        <p:grpSpPr>
          <a:xfrm>
            <a:off x="-762186" y="4263671"/>
            <a:ext cx="739104" cy="794036"/>
            <a:chOff x="-762186" y="4263671"/>
            <a:chExt cx="739104" cy="79403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E67A8A-AC79-4957-9EB5-5C4DEE5B82EA}"/>
                </a:ext>
              </a:extLst>
            </p:cNvPr>
            <p:cNvSpPr/>
            <p:nvPr/>
          </p:nvSpPr>
          <p:spPr>
            <a:xfrm rot="11019288">
              <a:off x="-762186" y="4263671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Single gear">
              <a:extLst>
                <a:ext uri="{FF2B5EF4-FFF2-40B4-BE49-F238E27FC236}">
                  <a16:creationId xmlns:a16="http://schemas.microsoft.com/office/drawing/2014/main" id="{D7987881-9608-43EC-BDC9-5E34D6DA9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34394" y="4440459"/>
              <a:ext cx="483520" cy="48352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834CA0-0EFD-4F63-9790-2638233B5900}"/>
              </a:ext>
            </a:extLst>
          </p:cNvPr>
          <p:cNvGrpSpPr/>
          <p:nvPr/>
        </p:nvGrpSpPr>
        <p:grpSpPr>
          <a:xfrm>
            <a:off x="726545" y="3031982"/>
            <a:ext cx="739104" cy="794036"/>
            <a:chOff x="-762186" y="2957774"/>
            <a:chExt cx="739104" cy="79403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1BB0D9A-0530-48FC-AC12-1237A9EE775F}"/>
                </a:ext>
              </a:extLst>
            </p:cNvPr>
            <p:cNvSpPr/>
            <p:nvPr/>
          </p:nvSpPr>
          <p:spPr>
            <a:xfrm rot="11019288">
              <a:off x="-762186" y="2957774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Coffee">
              <a:extLst>
                <a:ext uri="{FF2B5EF4-FFF2-40B4-BE49-F238E27FC236}">
                  <a16:creationId xmlns:a16="http://schemas.microsoft.com/office/drawing/2014/main" id="{629577DE-C546-4D5F-938B-813D96EDF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34950" y="3099635"/>
              <a:ext cx="484632" cy="484632"/>
            </a:xfrm>
            <a:prstGeom prst="rect">
              <a:avLst/>
            </a:prstGeom>
          </p:spPr>
        </p:pic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D600BC7-6D91-4537-AB88-FE000ACF318D}"/>
              </a:ext>
            </a:extLst>
          </p:cNvPr>
          <p:cNvSpPr/>
          <p:nvPr/>
        </p:nvSpPr>
        <p:spPr>
          <a:xfrm>
            <a:off x="-24345" y="-5679173"/>
            <a:ext cx="1113219" cy="17417144"/>
          </a:xfrm>
          <a:custGeom>
            <a:avLst/>
            <a:gdLst>
              <a:gd name="connsiteX0" fmla="*/ 1083874 w 1083874"/>
              <a:gd name="connsiteY0" fmla="*/ 0 h 17417144"/>
              <a:gd name="connsiteX1" fmla="*/ 1083874 w 1083874"/>
              <a:gd name="connsiteY1" fmla="*/ 8309621 h 17417144"/>
              <a:gd name="connsiteX2" fmla="*/ 562980 w 1083874"/>
              <a:gd name="connsiteY2" fmla="*/ 9087933 h 17417144"/>
              <a:gd name="connsiteX3" fmla="*/ 1083874 w 1083874"/>
              <a:gd name="connsiteY3" fmla="*/ 9866245 h 17417144"/>
              <a:gd name="connsiteX4" fmla="*/ 1083874 w 1083874"/>
              <a:gd name="connsiteY4" fmla="*/ 17417144 h 17417144"/>
              <a:gd name="connsiteX5" fmla="*/ 0 w 1083874"/>
              <a:gd name="connsiteY5" fmla="*/ 17417144 h 17417144"/>
              <a:gd name="connsiteX6" fmla="*/ 0 w 1083874"/>
              <a:gd name="connsiteY6" fmla="*/ 0 h 17417144"/>
              <a:gd name="connsiteX0" fmla="*/ 1083874 w 1083874"/>
              <a:gd name="connsiteY0" fmla="*/ 0 h 17417144"/>
              <a:gd name="connsiteX1" fmla="*/ 1083874 w 1083874"/>
              <a:gd name="connsiteY1" fmla="*/ 8309621 h 17417144"/>
              <a:gd name="connsiteX2" fmla="*/ 562980 w 1083874"/>
              <a:gd name="connsiteY2" fmla="*/ 9087933 h 17417144"/>
              <a:gd name="connsiteX3" fmla="*/ 1083874 w 1083874"/>
              <a:gd name="connsiteY3" fmla="*/ 9866245 h 17417144"/>
              <a:gd name="connsiteX4" fmla="*/ 1083874 w 1083874"/>
              <a:gd name="connsiteY4" fmla="*/ 17417144 h 17417144"/>
              <a:gd name="connsiteX5" fmla="*/ 0 w 1083874"/>
              <a:gd name="connsiteY5" fmla="*/ 17417144 h 17417144"/>
              <a:gd name="connsiteX6" fmla="*/ 0 w 1083874"/>
              <a:gd name="connsiteY6" fmla="*/ 0 h 17417144"/>
              <a:gd name="connsiteX7" fmla="*/ 1083874 w 1083874"/>
              <a:gd name="connsiteY7" fmla="*/ 0 h 17417144"/>
              <a:gd name="connsiteX0" fmla="*/ 1083874 w 1083874"/>
              <a:gd name="connsiteY0" fmla="*/ 0 h 17417144"/>
              <a:gd name="connsiteX1" fmla="*/ 1083874 w 1083874"/>
              <a:gd name="connsiteY1" fmla="*/ 8309621 h 17417144"/>
              <a:gd name="connsiteX2" fmla="*/ 562980 w 1083874"/>
              <a:gd name="connsiteY2" fmla="*/ 9087933 h 17417144"/>
              <a:gd name="connsiteX3" fmla="*/ 1083874 w 1083874"/>
              <a:gd name="connsiteY3" fmla="*/ 9866245 h 17417144"/>
              <a:gd name="connsiteX4" fmla="*/ 1083874 w 1083874"/>
              <a:gd name="connsiteY4" fmla="*/ 17417144 h 17417144"/>
              <a:gd name="connsiteX5" fmla="*/ 0 w 1083874"/>
              <a:gd name="connsiteY5" fmla="*/ 17417144 h 17417144"/>
              <a:gd name="connsiteX6" fmla="*/ 0 w 1083874"/>
              <a:gd name="connsiteY6" fmla="*/ 0 h 17417144"/>
              <a:gd name="connsiteX7" fmla="*/ 1083874 w 1083874"/>
              <a:gd name="connsiteY7" fmla="*/ 0 h 17417144"/>
              <a:gd name="connsiteX0" fmla="*/ 1083874 w 1110668"/>
              <a:gd name="connsiteY0" fmla="*/ 0 h 17417144"/>
              <a:gd name="connsiteX1" fmla="*/ 1083874 w 1110668"/>
              <a:gd name="connsiteY1" fmla="*/ 8309621 h 17417144"/>
              <a:gd name="connsiteX2" fmla="*/ 562980 w 1110668"/>
              <a:gd name="connsiteY2" fmla="*/ 9087933 h 17417144"/>
              <a:gd name="connsiteX3" fmla="*/ 1083874 w 1110668"/>
              <a:gd name="connsiteY3" fmla="*/ 9866245 h 17417144"/>
              <a:gd name="connsiteX4" fmla="*/ 1083874 w 1110668"/>
              <a:gd name="connsiteY4" fmla="*/ 17417144 h 17417144"/>
              <a:gd name="connsiteX5" fmla="*/ 0 w 1110668"/>
              <a:gd name="connsiteY5" fmla="*/ 17417144 h 17417144"/>
              <a:gd name="connsiteX6" fmla="*/ 0 w 1110668"/>
              <a:gd name="connsiteY6" fmla="*/ 0 h 17417144"/>
              <a:gd name="connsiteX7" fmla="*/ 1083874 w 1110668"/>
              <a:gd name="connsiteY7" fmla="*/ 0 h 17417144"/>
              <a:gd name="connsiteX0" fmla="*/ 1083874 w 1110668"/>
              <a:gd name="connsiteY0" fmla="*/ 0 h 17417144"/>
              <a:gd name="connsiteX1" fmla="*/ 1083874 w 1110668"/>
              <a:gd name="connsiteY1" fmla="*/ 8309621 h 17417144"/>
              <a:gd name="connsiteX2" fmla="*/ 562980 w 1110668"/>
              <a:gd name="connsiteY2" fmla="*/ 9087933 h 17417144"/>
              <a:gd name="connsiteX3" fmla="*/ 1083874 w 1110668"/>
              <a:gd name="connsiteY3" fmla="*/ 9866245 h 17417144"/>
              <a:gd name="connsiteX4" fmla="*/ 1083874 w 1110668"/>
              <a:gd name="connsiteY4" fmla="*/ 17417144 h 17417144"/>
              <a:gd name="connsiteX5" fmla="*/ 0 w 1110668"/>
              <a:gd name="connsiteY5" fmla="*/ 17417144 h 17417144"/>
              <a:gd name="connsiteX6" fmla="*/ 0 w 1110668"/>
              <a:gd name="connsiteY6" fmla="*/ 0 h 17417144"/>
              <a:gd name="connsiteX7" fmla="*/ 1083874 w 1110668"/>
              <a:gd name="connsiteY7" fmla="*/ 0 h 17417144"/>
              <a:gd name="connsiteX0" fmla="*/ 1083874 w 1097225"/>
              <a:gd name="connsiteY0" fmla="*/ 0 h 17417144"/>
              <a:gd name="connsiteX1" fmla="*/ 1083874 w 1097225"/>
              <a:gd name="connsiteY1" fmla="*/ 8309621 h 17417144"/>
              <a:gd name="connsiteX2" fmla="*/ 562980 w 1097225"/>
              <a:gd name="connsiteY2" fmla="*/ 9087933 h 17417144"/>
              <a:gd name="connsiteX3" fmla="*/ 1083874 w 1097225"/>
              <a:gd name="connsiteY3" fmla="*/ 9866245 h 17417144"/>
              <a:gd name="connsiteX4" fmla="*/ 1083874 w 1097225"/>
              <a:gd name="connsiteY4" fmla="*/ 17417144 h 17417144"/>
              <a:gd name="connsiteX5" fmla="*/ 0 w 1097225"/>
              <a:gd name="connsiteY5" fmla="*/ 17417144 h 17417144"/>
              <a:gd name="connsiteX6" fmla="*/ 0 w 1097225"/>
              <a:gd name="connsiteY6" fmla="*/ 0 h 17417144"/>
              <a:gd name="connsiteX7" fmla="*/ 1083874 w 1097225"/>
              <a:gd name="connsiteY7" fmla="*/ 0 h 17417144"/>
              <a:gd name="connsiteX0" fmla="*/ 1083874 w 1101257"/>
              <a:gd name="connsiteY0" fmla="*/ 0 h 17417144"/>
              <a:gd name="connsiteX1" fmla="*/ 1083874 w 1101257"/>
              <a:gd name="connsiteY1" fmla="*/ 8309621 h 17417144"/>
              <a:gd name="connsiteX2" fmla="*/ 562980 w 1101257"/>
              <a:gd name="connsiteY2" fmla="*/ 9087933 h 17417144"/>
              <a:gd name="connsiteX3" fmla="*/ 1083874 w 1101257"/>
              <a:gd name="connsiteY3" fmla="*/ 9866245 h 17417144"/>
              <a:gd name="connsiteX4" fmla="*/ 1083874 w 1101257"/>
              <a:gd name="connsiteY4" fmla="*/ 17417144 h 17417144"/>
              <a:gd name="connsiteX5" fmla="*/ 0 w 1101257"/>
              <a:gd name="connsiteY5" fmla="*/ 17417144 h 17417144"/>
              <a:gd name="connsiteX6" fmla="*/ 0 w 1101257"/>
              <a:gd name="connsiteY6" fmla="*/ 0 h 17417144"/>
              <a:gd name="connsiteX7" fmla="*/ 1083874 w 1101257"/>
              <a:gd name="connsiteY7" fmla="*/ 0 h 17417144"/>
              <a:gd name="connsiteX0" fmla="*/ 1083874 w 1118244"/>
              <a:gd name="connsiteY0" fmla="*/ 0 h 17417144"/>
              <a:gd name="connsiteX1" fmla="*/ 1083874 w 1118244"/>
              <a:gd name="connsiteY1" fmla="*/ 8309621 h 17417144"/>
              <a:gd name="connsiteX2" fmla="*/ 562980 w 1118244"/>
              <a:gd name="connsiteY2" fmla="*/ 9087933 h 17417144"/>
              <a:gd name="connsiteX3" fmla="*/ 1083874 w 1118244"/>
              <a:gd name="connsiteY3" fmla="*/ 9866245 h 17417144"/>
              <a:gd name="connsiteX4" fmla="*/ 1083874 w 1118244"/>
              <a:gd name="connsiteY4" fmla="*/ 17417144 h 17417144"/>
              <a:gd name="connsiteX5" fmla="*/ 0 w 1118244"/>
              <a:gd name="connsiteY5" fmla="*/ 17417144 h 17417144"/>
              <a:gd name="connsiteX6" fmla="*/ 0 w 1118244"/>
              <a:gd name="connsiteY6" fmla="*/ 0 h 17417144"/>
              <a:gd name="connsiteX7" fmla="*/ 1083874 w 1118244"/>
              <a:gd name="connsiteY7" fmla="*/ 0 h 17417144"/>
              <a:gd name="connsiteX0" fmla="*/ 1083874 w 1121118"/>
              <a:gd name="connsiteY0" fmla="*/ 0 h 17417144"/>
              <a:gd name="connsiteX1" fmla="*/ 1083874 w 1121118"/>
              <a:gd name="connsiteY1" fmla="*/ 8309621 h 17417144"/>
              <a:gd name="connsiteX2" fmla="*/ 562980 w 1121118"/>
              <a:gd name="connsiteY2" fmla="*/ 9087933 h 17417144"/>
              <a:gd name="connsiteX3" fmla="*/ 1083874 w 1121118"/>
              <a:gd name="connsiteY3" fmla="*/ 9866245 h 17417144"/>
              <a:gd name="connsiteX4" fmla="*/ 1083874 w 1121118"/>
              <a:gd name="connsiteY4" fmla="*/ 17417144 h 17417144"/>
              <a:gd name="connsiteX5" fmla="*/ 0 w 1121118"/>
              <a:gd name="connsiteY5" fmla="*/ 17417144 h 17417144"/>
              <a:gd name="connsiteX6" fmla="*/ 0 w 1121118"/>
              <a:gd name="connsiteY6" fmla="*/ 0 h 17417144"/>
              <a:gd name="connsiteX7" fmla="*/ 1083874 w 1121118"/>
              <a:gd name="connsiteY7" fmla="*/ 0 h 17417144"/>
              <a:gd name="connsiteX0" fmla="*/ 1083874 w 1118244"/>
              <a:gd name="connsiteY0" fmla="*/ 0 h 17417144"/>
              <a:gd name="connsiteX1" fmla="*/ 1083874 w 1118244"/>
              <a:gd name="connsiteY1" fmla="*/ 8309621 h 17417144"/>
              <a:gd name="connsiteX2" fmla="*/ 562980 w 1118244"/>
              <a:gd name="connsiteY2" fmla="*/ 9087933 h 17417144"/>
              <a:gd name="connsiteX3" fmla="*/ 1083874 w 1118244"/>
              <a:gd name="connsiteY3" fmla="*/ 9866245 h 17417144"/>
              <a:gd name="connsiteX4" fmla="*/ 1083874 w 1118244"/>
              <a:gd name="connsiteY4" fmla="*/ 17417144 h 17417144"/>
              <a:gd name="connsiteX5" fmla="*/ 0 w 1118244"/>
              <a:gd name="connsiteY5" fmla="*/ 17417144 h 17417144"/>
              <a:gd name="connsiteX6" fmla="*/ 0 w 1118244"/>
              <a:gd name="connsiteY6" fmla="*/ 0 h 17417144"/>
              <a:gd name="connsiteX7" fmla="*/ 1083874 w 1118244"/>
              <a:gd name="connsiteY7" fmla="*/ 0 h 17417144"/>
              <a:gd name="connsiteX0" fmla="*/ 1083874 w 1136744"/>
              <a:gd name="connsiteY0" fmla="*/ 0 h 17417144"/>
              <a:gd name="connsiteX1" fmla="*/ 1083874 w 1136744"/>
              <a:gd name="connsiteY1" fmla="*/ 8309621 h 17417144"/>
              <a:gd name="connsiteX2" fmla="*/ 562980 w 1136744"/>
              <a:gd name="connsiteY2" fmla="*/ 9087933 h 17417144"/>
              <a:gd name="connsiteX3" fmla="*/ 1102924 w 1136744"/>
              <a:gd name="connsiteY3" fmla="*/ 9837670 h 17417144"/>
              <a:gd name="connsiteX4" fmla="*/ 1083874 w 1136744"/>
              <a:gd name="connsiteY4" fmla="*/ 17417144 h 17417144"/>
              <a:gd name="connsiteX5" fmla="*/ 0 w 1136744"/>
              <a:gd name="connsiteY5" fmla="*/ 17417144 h 17417144"/>
              <a:gd name="connsiteX6" fmla="*/ 0 w 1136744"/>
              <a:gd name="connsiteY6" fmla="*/ 0 h 17417144"/>
              <a:gd name="connsiteX7" fmla="*/ 1083874 w 1136744"/>
              <a:gd name="connsiteY7" fmla="*/ 0 h 17417144"/>
              <a:gd name="connsiteX0" fmla="*/ 1083874 w 1113219"/>
              <a:gd name="connsiteY0" fmla="*/ 0 h 17417144"/>
              <a:gd name="connsiteX1" fmla="*/ 1083874 w 1113219"/>
              <a:gd name="connsiteY1" fmla="*/ 8309621 h 17417144"/>
              <a:gd name="connsiteX2" fmla="*/ 562980 w 1113219"/>
              <a:gd name="connsiteY2" fmla="*/ 9087933 h 17417144"/>
              <a:gd name="connsiteX3" fmla="*/ 1064824 w 1113219"/>
              <a:gd name="connsiteY3" fmla="*/ 9828145 h 17417144"/>
              <a:gd name="connsiteX4" fmla="*/ 1083874 w 1113219"/>
              <a:gd name="connsiteY4" fmla="*/ 17417144 h 17417144"/>
              <a:gd name="connsiteX5" fmla="*/ 0 w 1113219"/>
              <a:gd name="connsiteY5" fmla="*/ 17417144 h 17417144"/>
              <a:gd name="connsiteX6" fmla="*/ 0 w 1113219"/>
              <a:gd name="connsiteY6" fmla="*/ 0 h 17417144"/>
              <a:gd name="connsiteX7" fmla="*/ 1083874 w 1113219"/>
              <a:gd name="connsiteY7" fmla="*/ 0 h 1741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3219" h="17417144">
                <a:moveTo>
                  <a:pt x="1083874" y="0"/>
                </a:moveTo>
                <a:lnTo>
                  <a:pt x="1083874" y="8309621"/>
                </a:lnTo>
                <a:cubicBezTo>
                  <a:pt x="1262668" y="8683358"/>
                  <a:pt x="566155" y="8834846"/>
                  <a:pt x="562980" y="9087933"/>
                </a:cubicBezTo>
                <a:cubicBezTo>
                  <a:pt x="559805" y="9341020"/>
                  <a:pt x="1262666" y="9597289"/>
                  <a:pt x="1064824" y="9828145"/>
                </a:cubicBezTo>
                <a:lnTo>
                  <a:pt x="1083874" y="17417144"/>
                </a:lnTo>
                <a:lnTo>
                  <a:pt x="0" y="17417144"/>
                </a:lnTo>
                <a:lnTo>
                  <a:pt x="0" y="0"/>
                </a:lnTo>
                <a:lnTo>
                  <a:pt x="108387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0" name="Graphic 59" descr="Lightbulb">
            <a:hlinkClick r:id="rId12" action="ppaction://hlinksldjump"/>
            <a:extLst>
              <a:ext uri="{FF2B5EF4-FFF2-40B4-BE49-F238E27FC236}">
                <a16:creationId xmlns:a16="http://schemas.microsoft.com/office/drawing/2014/main" id="{EAAE74F4-4F5A-4412-9A34-C1BDDBA64D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908" y="640154"/>
            <a:ext cx="484632" cy="484632"/>
          </a:xfrm>
          <a:prstGeom prst="rect">
            <a:avLst/>
          </a:prstGeom>
        </p:spPr>
      </p:pic>
      <p:pic>
        <p:nvPicPr>
          <p:cNvPr id="61" name="Graphic 60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208EF2AE-699F-48F6-81F9-677047F974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5750" y="1889888"/>
            <a:ext cx="484632" cy="484632"/>
          </a:xfrm>
          <a:prstGeom prst="rect">
            <a:avLst/>
          </a:prstGeom>
        </p:spPr>
      </p:pic>
      <p:pic>
        <p:nvPicPr>
          <p:cNvPr id="62" name="Graphic 61" descr="Suburban scene">
            <a:hlinkClick r:id="rId18" action="ppaction://hlinksldjump"/>
            <a:extLst>
              <a:ext uri="{FF2B5EF4-FFF2-40B4-BE49-F238E27FC236}">
                <a16:creationId xmlns:a16="http://schemas.microsoft.com/office/drawing/2014/main" id="{C2CFBC0B-B193-4554-8E04-E2B4F07C06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6908" y="5603578"/>
            <a:ext cx="484632" cy="484632"/>
          </a:xfrm>
          <a:prstGeom prst="rect">
            <a:avLst/>
          </a:prstGeom>
        </p:spPr>
      </p:pic>
      <p:pic>
        <p:nvPicPr>
          <p:cNvPr id="63" name="Graphic 62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46304635-307E-4AC9-B248-2959C1A8B4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7145" y="4394208"/>
            <a:ext cx="484632" cy="484632"/>
          </a:xfrm>
          <a:prstGeom prst="rect">
            <a:avLst/>
          </a:prstGeom>
        </p:spPr>
      </p:pic>
      <p:pic>
        <p:nvPicPr>
          <p:cNvPr id="64" name="Graphic 63" descr="Coffee">
            <a:hlinkClick r:id="rId24" action="ppaction://hlinksldjump"/>
            <a:extLst>
              <a:ext uri="{FF2B5EF4-FFF2-40B4-BE49-F238E27FC236}">
                <a16:creationId xmlns:a16="http://schemas.microsoft.com/office/drawing/2014/main" id="{EB524939-29CF-4743-8016-2D73123C181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41460" y="3122803"/>
            <a:ext cx="484632" cy="48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12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2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8051B0D-5C38-4280-9524-B11D6C9CDD22}"/>
              </a:ext>
            </a:extLst>
          </p:cNvPr>
          <p:cNvGrpSpPr/>
          <p:nvPr/>
        </p:nvGrpSpPr>
        <p:grpSpPr>
          <a:xfrm>
            <a:off x="-763661" y="487999"/>
            <a:ext cx="739104" cy="794036"/>
            <a:chOff x="-763661" y="487999"/>
            <a:chExt cx="739104" cy="79403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78F10A6-253A-4979-8A79-7AABDB73C8B5}"/>
                </a:ext>
              </a:extLst>
            </p:cNvPr>
            <p:cNvSpPr/>
            <p:nvPr/>
          </p:nvSpPr>
          <p:spPr>
            <a:xfrm rot="11019288">
              <a:off x="-763661" y="487999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 descr="Lightbulb">
              <a:extLst>
                <a:ext uri="{FF2B5EF4-FFF2-40B4-BE49-F238E27FC236}">
                  <a16:creationId xmlns:a16="http://schemas.microsoft.com/office/drawing/2014/main" id="{97F583B4-3AC1-4902-907D-069663D46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36425" y="642701"/>
              <a:ext cx="484632" cy="48463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FC7A006-D8B3-46ED-9133-B07CA3B4CA8F}"/>
              </a:ext>
            </a:extLst>
          </p:cNvPr>
          <p:cNvGrpSpPr/>
          <p:nvPr/>
        </p:nvGrpSpPr>
        <p:grpSpPr>
          <a:xfrm>
            <a:off x="-762186" y="1769861"/>
            <a:ext cx="739104" cy="794036"/>
            <a:chOff x="-762186" y="1769861"/>
            <a:chExt cx="739104" cy="79403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DED3E5E-1106-46DB-9205-DF54BFD31746}"/>
                </a:ext>
              </a:extLst>
            </p:cNvPr>
            <p:cNvSpPr/>
            <p:nvPr/>
          </p:nvSpPr>
          <p:spPr>
            <a:xfrm rot="11019288">
              <a:off x="-762186" y="1769861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Upward trend">
              <a:extLst>
                <a:ext uri="{FF2B5EF4-FFF2-40B4-BE49-F238E27FC236}">
                  <a16:creationId xmlns:a16="http://schemas.microsoft.com/office/drawing/2014/main" id="{D32AA6AB-E21B-4FC3-A577-EE9B33D63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34950" y="1924563"/>
              <a:ext cx="484632" cy="484632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D3DF0D-FCBE-4278-8487-44799B6EE54A}"/>
              </a:ext>
            </a:extLst>
          </p:cNvPr>
          <p:cNvGrpSpPr/>
          <p:nvPr/>
        </p:nvGrpSpPr>
        <p:grpSpPr>
          <a:xfrm>
            <a:off x="-762186" y="5575968"/>
            <a:ext cx="739104" cy="794036"/>
            <a:chOff x="-762186" y="5575968"/>
            <a:chExt cx="739104" cy="79403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195F78D-5A25-4C18-A09F-0E86DFC358ED}"/>
                </a:ext>
              </a:extLst>
            </p:cNvPr>
            <p:cNvSpPr/>
            <p:nvPr/>
          </p:nvSpPr>
          <p:spPr>
            <a:xfrm rot="11019288">
              <a:off x="-762186" y="5575968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Suburban scene">
              <a:extLst>
                <a:ext uri="{FF2B5EF4-FFF2-40B4-BE49-F238E27FC236}">
                  <a16:creationId xmlns:a16="http://schemas.microsoft.com/office/drawing/2014/main" id="{3C4B6741-0454-4A40-9828-9E18BBFE9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34950" y="5585993"/>
              <a:ext cx="484632" cy="484632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A5E702-DBCE-4A8B-B15B-7093583ACAC7}"/>
              </a:ext>
            </a:extLst>
          </p:cNvPr>
          <p:cNvGrpSpPr/>
          <p:nvPr/>
        </p:nvGrpSpPr>
        <p:grpSpPr>
          <a:xfrm>
            <a:off x="785167" y="4239506"/>
            <a:ext cx="739104" cy="794036"/>
            <a:chOff x="-762186" y="4263671"/>
            <a:chExt cx="739104" cy="79403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AEFC071-18AD-49CC-927D-65BAA2FD0AF6}"/>
                </a:ext>
              </a:extLst>
            </p:cNvPr>
            <p:cNvSpPr/>
            <p:nvPr/>
          </p:nvSpPr>
          <p:spPr>
            <a:xfrm rot="11019288">
              <a:off x="-762186" y="4263671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Single gear">
              <a:extLst>
                <a:ext uri="{FF2B5EF4-FFF2-40B4-BE49-F238E27FC236}">
                  <a16:creationId xmlns:a16="http://schemas.microsoft.com/office/drawing/2014/main" id="{39E10A54-9398-4E85-8F61-EC0394598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34394" y="4440459"/>
              <a:ext cx="483520" cy="48352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5BBE8A-BD13-4055-AC41-2BF0E9F33073}"/>
              </a:ext>
            </a:extLst>
          </p:cNvPr>
          <p:cNvGrpSpPr/>
          <p:nvPr/>
        </p:nvGrpSpPr>
        <p:grpSpPr>
          <a:xfrm>
            <a:off x="-763449" y="3013025"/>
            <a:ext cx="739104" cy="794036"/>
            <a:chOff x="-762186" y="2957774"/>
            <a:chExt cx="739104" cy="79403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2A3B14D-9B13-40A4-8FE0-BCC8C5B6AABE}"/>
                </a:ext>
              </a:extLst>
            </p:cNvPr>
            <p:cNvSpPr/>
            <p:nvPr/>
          </p:nvSpPr>
          <p:spPr>
            <a:xfrm rot="11019288">
              <a:off x="-762186" y="2957774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Coffee">
              <a:extLst>
                <a:ext uri="{FF2B5EF4-FFF2-40B4-BE49-F238E27FC236}">
                  <a16:creationId xmlns:a16="http://schemas.microsoft.com/office/drawing/2014/main" id="{754BC156-734B-4C66-824B-3A8AF296B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34950" y="3099635"/>
              <a:ext cx="484632" cy="484632"/>
            </a:xfrm>
            <a:prstGeom prst="rect">
              <a:avLst/>
            </a:prstGeom>
          </p:spPr>
        </p:pic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F213E37-F7E6-4E71-A032-0E0A75991CA7}"/>
              </a:ext>
            </a:extLst>
          </p:cNvPr>
          <p:cNvSpPr/>
          <p:nvPr/>
        </p:nvSpPr>
        <p:spPr>
          <a:xfrm>
            <a:off x="0" y="-4491816"/>
            <a:ext cx="1113219" cy="17417144"/>
          </a:xfrm>
          <a:custGeom>
            <a:avLst/>
            <a:gdLst>
              <a:gd name="connsiteX0" fmla="*/ 1083874 w 1083874"/>
              <a:gd name="connsiteY0" fmla="*/ 0 h 17417144"/>
              <a:gd name="connsiteX1" fmla="*/ 1083874 w 1083874"/>
              <a:gd name="connsiteY1" fmla="*/ 8309621 h 17417144"/>
              <a:gd name="connsiteX2" fmla="*/ 562980 w 1083874"/>
              <a:gd name="connsiteY2" fmla="*/ 9087933 h 17417144"/>
              <a:gd name="connsiteX3" fmla="*/ 1083874 w 1083874"/>
              <a:gd name="connsiteY3" fmla="*/ 9866245 h 17417144"/>
              <a:gd name="connsiteX4" fmla="*/ 1083874 w 1083874"/>
              <a:gd name="connsiteY4" fmla="*/ 17417144 h 17417144"/>
              <a:gd name="connsiteX5" fmla="*/ 0 w 1083874"/>
              <a:gd name="connsiteY5" fmla="*/ 17417144 h 17417144"/>
              <a:gd name="connsiteX6" fmla="*/ 0 w 1083874"/>
              <a:gd name="connsiteY6" fmla="*/ 0 h 17417144"/>
              <a:gd name="connsiteX0" fmla="*/ 1083874 w 1083874"/>
              <a:gd name="connsiteY0" fmla="*/ 0 h 17417144"/>
              <a:gd name="connsiteX1" fmla="*/ 1083874 w 1083874"/>
              <a:gd name="connsiteY1" fmla="*/ 8309621 h 17417144"/>
              <a:gd name="connsiteX2" fmla="*/ 562980 w 1083874"/>
              <a:gd name="connsiteY2" fmla="*/ 9087933 h 17417144"/>
              <a:gd name="connsiteX3" fmla="*/ 1083874 w 1083874"/>
              <a:gd name="connsiteY3" fmla="*/ 9866245 h 17417144"/>
              <a:gd name="connsiteX4" fmla="*/ 1083874 w 1083874"/>
              <a:gd name="connsiteY4" fmla="*/ 17417144 h 17417144"/>
              <a:gd name="connsiteX5" fmla="*/ 0 w 1083874"/>
              <a:gd name="connsiteY5" fmla="*/ 17417144 h 17417144"/>
              <a:gd name="connsiteX6" fmla="*/ 0 w 1083874"/>
              <a:gd name="connsiteY6" fmla="*/ 0 h 17417144"/>
              <a:gd name="connsiteX7" fmla="*/ 1083874 w 1083874"/>
              <a:gd name="connsiteY7" fmla="*/ 0 h 17417144"/>
              <a:gd name="connsiteX0" fmla="*/ 1083874 w 1083874"/>
              <a:gd name="connsiteY0" fmla="*/ 0 h 17417144"/>
              <a:gd name="connsiteX1" fmla="*/ 1083874 w 1083874"/>
              <a:gd name="connsiteY1" fmla="*/ 8309621 h 17417144"/>
              <a:gd name="connsiteX2" fmla="*/ 562980 w 1083874"/>
              <a:gd name="connsiteY2" fmla="*/ 9087933 h 17417144"/>
              <a:gd name="connsiteX3" fmla="*/ 1083874 w 1083874"/>
              <a:gd name="connsiteY3" fmla="*/ 9866245 h 17417144"/>
              <a:gd name="connsiteX4" fmla="*/ 1083874 w 1083874"/>
              <a:gd name="connsiteY4" fmla="*/ 17417144 h 17417144"/>
              <a:gd name="connsiteX5" fmla="*/ 0 w 1083874"/>
              <a:gd name="connsiteY5" fmla="*/ 17417144 h 17417144"/>
              <a:gd name="connsiteX6" fmla="*/ 0 w 1083874"/>
              <a:gd name="connsiteY6" fmla="*/ 0 h 17417144"/>
              <a:gd name="connsiteX7" fmla="*/ 1083874 w 1083874"/>
              <a:gd name="connsiteY7" fmla="*/ 0 h 17417144"/>
              <a:gd name="connsiteX0" fmla="*/ 1083874 w 1110668"/>
              <a:gd name="connsiteY0" fmla="*/ 0 h 17417144"/>
              <a:gd name="connsiteX1" fmla="*/ 1083874 w 1110668"/>
              <a:gd name="connsiteY1" fmla="*/ 8309621 h 17417144"/>
              <a:gd name="connsiteX2" fmla="*/ 562980 w 1110668"/>
              <a:gd name="connsiteY2" fmla="*/ 9087933 h 17417144"/>
              <a:gd name="connsiteX3" fmla="*/ 1083874 w 1110668"/>
              <a:gd name="connsiteY3" fmla="*/ 9866245 h 17417144"/>
              <a:gd name="connsiteX4" fmla="*/ 1083874 w 1110668"/>
              <a:gd name="connsiteY4" fmla="*/ 17417144 h 17417144"/>
              <a:gd name="connsiteX5" fmla="*/ 0 w 1110668"/>
              <a:gd name="connsiteY5" fmla="*/ 17417144 h 17417144"/>
              <a:gd name="connsiteX6" fmla="*/ 0 w 1110668"/>
              <a:gd name="connsiteY6" fmla="*/ 0 h 17417144"/>
              <a:gd name="connsiteX7" fmla="*/ 1083874 w 1110668"/>
              <a:gd name="connsiteY7" fmla="*/ 0 h 17417144"/>
              <a:gd name="connsiteX0" fmla="*/ 1083874 w 1110668"/>
              <a:gd name="connsiteY0" fmla="*/ 0 h 17417144"/>
              <a:gd name="connsiteX1" fmla="*/ 1083874 w 1110668"/>
              <a:gd name="connsiteY1" fmla="*/ 8309621 h 17417144"/>
              <a:gd name="connsiteX2" fmla="*/ 562980 w 1110668"/>
              <a:gd name="connsiteY2" fmla="*/ 9087933 h 17417144"/>
              <a:gd name="connsiteX3" fmla="*/ 1083874 w 1110668"/>
              <a:gd name="connsiteY3" fmla="*/ 9866245 h 17417144"/>
              <a:gd name="connsiteX4" fmla="*/ 1083874 w 1110668"/>
              <a:gd name="connsiteY4" fmla="*/ 17417144 h 17417144"/>
              <a:gd name="connsiteX5" fmla="*/ 0 w 1110668"/>
              <a:gd name="connsiteY5" fmla="*/ 17417144 h 17417144"/>
              <a:gd name="connsiteX6" fmla="*/ 0 w 1110668"/>
              <a:gd name="connsiteY6" fmla="*/ 0 h 17417144"/>
              <a:gd name="connsiteX7" fmla="*/ 1083874 w 1110668"/>
              <a:gd name="connsiteY7" fmla="*/ 0 h 17417144"/>
              <a:gd name="connsiteX0" fmla="*/ 1083874 w 1097225"/>
              <a:gd name="connsiteY0" fmla="*/ 0 h 17417144"/>
              <a:gd name="connsiteX1" fmla="*/ 1083874 w 1097225"/>
              <a:gd name="connsiteY1" fmla="*/ 8309621 h 17417144"/>
              <a:gd name="connsiteX2" fmla="*/ 562980 w 1097225"/>
              <a:gd name="connsiteY2" fmla="*/ 9087933 h 17417144"/>
              <a:gd name="connsiteX3" fmla="*/ 1083874 w 1097225"/>
              <a:gd name="connsiteY3" fmla="*/ 9866245 h 17417144"/>
              <a:gd name="connsiteX4" fmla="*/ 1083874 w 1097225"/>
              <a:gd name="connsiteY4" fmla="*/ 17417144 h 17417144"/>
              <a:gd name="connsiteX5" fmla="*/ 0 w 1097225"/>
              <a:gd name="connsiteY5" fmla="*/ 17417144 h 17417144"/>
              <a:gd name="connsiteX6" fmla="*/ 0 w 1097225"/>
              <a:gd name="connsiteY6" fmla="*/ 0 h 17417144"/>
              <a:gd name="connsiteX7" fmla="*/ 1083874 w 1097225"/>
              <a:gd name="connsiteY7" fmla="*/ 0 h 17417144"/>
              <a:gd name="connsiteX0" fmla="*/ 1083874 w 1101257"/>
              <a:gd name="connsiteY0" fmla="*/ 0 h 17417144"/>
              <a:gd name="connsiteX1" fmla="*/ 1083874 w 1101257"/>
              <a:gd name="connsiteY1" fmla="*/ 8309621 h 17417144"/>
              <a:gd name="connsiteX2" fmla="*/ 562980 w 1101257"/>
              <a:gd name="connsiteY2" fmla="*/ 9087933 h 17417144"/>
              <a:gd name="connsiteX3" fmla="*/ 1083874 w 1101257"/>
              <a:gd name="connsiteY3" fmla="*/ 9866245 h 17417144"/>
              <a:gd name="connsiteX4" fmla="*/ 1083874 w 1101257"/>
              <a:gd name="connsiteY4" fmla="*/ 17417144 h 17417144"/>
              <a:gd name="connsiteX5" fmla="*/ 0 w 1101257"/>
              <a:gd name="connsiteY5" fmla="*/ 17417144 h 17417144"/>
              <a:gd name="connsiteX6" fmla="*/ 0 w 1101257"/>
              <a:gd name="connsiteY6" fmla="*/ 0 h 17417144"/>
              <a:gd name="connsiteX7" fmla="*/ 1083874 w 1101257"/>
              <a:gd name="connsiteY7" fmla="*/ 0 h 17417144"/>
              <a:gd name="connsiteX0" fmla="*/ 1083874 w 1118244"/>
              <a:gd name="connsiteY0" fmla="*/ 0 h 17417144"/>
              <a:gd name="connsiteX1" fmla="*/ 1083874 w 1118244"/>
              <a:gd name="connsiteY1" fmla="*/ 8309621 h 17417144"/>
              <a:gd name="connsiteX2" fmla="*/ 562980 w 1118244"/>
              <a:gd name="connsiteY2" fmla="*/ 9087933 h 17417144"/>
              <a:gd name="connsiteX3" fmla="*/ 1083874 w 1118244"/>
              <a:gd name="connsiteY3" fmla="*/ 9866245 h 17417144"/>
              <a:gd name="connsiteX4" fmla="*/ 1083874 w 1118244"/>
              <a:gd name="connsiteY4" fmla="*/ 17417144 h 17417144"/>
              <a:gd name="connsiteX5" fmla="*/ 0 w 1118244"/>
              <a:gd name="connsiteY5" fmla="*/ 17417144 h 17417144"/>
              <a:gd name="connsiteX6" fmla="*/ 0 w 1118244"/>
              <a:gd name="connsiteY6" fmla="*/ 0 h 17417144"/>
              <a:gd name="connsiteX7" fmla="*/ 1083874 w 1118244"/>
              <a:gd name="connsiteY7" fmla="*/ 0 h 17417144"/>
              <a:gd name="connsiteX0" fmla="*/ 1083874 w 1121118"/>
              <a:gd name="connsiteY0" fmla="*/ 0 h 17417144"/>
              <a:gd name="connsiteX1" fmla="*/ 1083874 w 1121118"/>
              <a:gd name="connsiteY1" fmla="*/ 8309621 h 17417144"/>
              <a:gd name="connsiteX2" fmla="*/ 562980 w 1121118"/>
              <a:gd name="connsiteY2" fmla="*/ 9087933 h 17417144"/>
              <a:gd name="connsiteX3" fmla="*/ 1083874 w 1121118"/>
              <a:gd name="connsiteY3" fmla="*/ 9866245 h 17417144"/>
              <a:gd name="connsiteX4" fmla="*/ 1083874 w 1121118"/>
              <a:gd name="connsiteY4" fmla="*/ 17417144 h 17417144"/>
              <a:gd name="connsiteX5" fmla="*/ 0 w 1121118"/>
              <a:gd name="connsiteY5" fmla="*/ 17417144 h 17417144"/>
              <a:gd name="connsiteX6" fmla="*/ 0 w 1121118"/>
              <a:gd name="connsiteY6" fmla="*/ 0 h 17417144"/>
              <a:gd name="connsiteX7" fmla="*/ 1083874 w 1121118"/>
              <a:gd name="connsiteY7" fmla="*/ 0 h 17417144"/>
              <a:gd name="connsiteX0" fmla="*/ 1083874 w 1118244"/>
              <a:gd name="connsiteY0" fmla="*/ 0 h 17417144"/>
              <a:gd name="connsiteX1" fmla="*/ 1083874 w 1118244"/>
              <a:gd name="connsiteY1" fmla="*/ 8309621 h 17417144"/>
              <a:gd name="connsiteX2" fmla="*/ 562980 w 1118244"/>
              <a:gd name="connsiteY2" fmla="*/ 9087933 h 17417144"/>
              <a:gd name="connsiteX3" fmla="*/ 1083874 w 1118244"/>
              <a:gd name="connsiteY3" fmla="*/ 9866245 h 17417144"/>
              <a:gd name="connsiteX4" fmla="*/ 1083874 w 1118244"/>
              <a:gd name="connsiteY4" fmla="*/ 17417144 h 17417144"/>
              <a:gd name="connsiteX5" fmla="*/ 0 w 1118244"/>
              <a:gd name="connsiteY5" fmla="*/ 17417144 h 17417144"/>
              <a:gd name="connsiteX6" fmla="*/ 0 w 1118244"/>
              <a:gd name="connsiteY6" fmla="*/ 0 h 17417144"/>
              <a:gd name="connsiteX7" fmla="*/ 1083874 w 1118244"/>
              <a:gd name="connsiteY7" fmla="*/ 0 h 17417144"/>
              <a:gd name="connsiteX0" fmla="*/ 1083874 w 1136744"/>
              <a:gd name="connsiteY0" fmla="*/ 0 h 17417144"/>
              <a:gd name="connsiteX1" fmla="*/ 1083874 w 1136744"/>
              <a:gd name="connsiteY1" fmla="*/ 8309621 h 17417144"/>
              <a:gd name="connsiteX2" fmla="*/ 562980 w 1136744"/>
              <a:gd name="connsiteY2" fmla="*/ 9087933 h 17417144"/>
              <a:gd name="connsiteX3" fmla="*/ 1102924 w 1136744"/>
              <a:gd name="connsiteY3" fmla="*/ 9837670 h 17417144"/>
              <a:gd name="connsiteX4" fmla="*/ 1083874 w 1136744"/>
              <a:gd name="connsiteY4" fmla="*/ 17417144 h 17417144"/>
              <a:gd name="connsiteX5" fmla="*/ 0 w 1136744"/>
              <a:gd name="connsiteY5" fmla="*/ 17417144 h 17417144"/>
              <a:gd name="connsiteX6" fmla="*/ 0 w 1136744"/>
              <a:gd name="connsiteY6" fmla="*/ 0 h 17417144"/>
              <a:gd name="connsiteX7" fmla="*/ 1083874 w 1136744"/>
              <a:gd name="connsiteY7" fmla="*/ 0 h 17417144"/>
              <a:gd name="connsiteX0" fmla="*/ 1083874 w 1113219"/>
              <a:gd name="connsiteY0" fmla="*/ 0 h 17417144"/>
              <a:gd name="connsiteX1" fmla="*/ 1083874 w 1113219"/>
              <a:gd name="connsiteY1" fmla="*/ 8309621 h 17417144"/>
              <a:gd name="connsiteX2" fmla="*/ 562980 w 1113219"/>
              <a:gd name="connsiteY2" fmla="*/ 9087933 h 17417144"/>
              <a:gd name="connsiteX3" fmla="*/ 1064824 w 1113219"/>
              <a:gd name="connsiteY3" fmla="*/ 9828145 h 17417144"/>
              <a:gd name="connsiteX4" fmla="*/ 1083874 w 1113219"/>
              <a:gd name="connsiteY4" fmla="*/ 17417144 h 17417144"/>
              <a:gd name="connsiteX5" fmla="*/ 0 w 1113219"/>
              <a:gd name="connsiteY5" fmla="*/ 17417144 h 17417144"/>
              <a:gd name="connsiteX6" fmla="*/ 0 w 1113219"/>
              <a:gd name="connsiteY6" fmla="*/ 0 h 17417144"/>
              <a:gd name="connsiteX7" fmla="*/ 1083874 w 1113219"/>
              <a:gd name="connsiteY7" fmla="*/ 0 h 1741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3219" h="17417144">
                <a:moveTo>
                  <a:pt x="1083874" y="0"/>
                </a:moveTo>
                <a:lnTo>
                  <a:pt x="1083874" y="8309621"/>
                </a:lnTo>
                <a:cubicBezTo>
                  <a:pt x="1262668" y="8683358"/>
                  <a:pt x="566155" y="8834846"/>
                  <a:pt x="562980" y="9087933"/>
                </a:cubicBezTo>
                <a:cubicBezTo>
                  <a:pt x="559805" y="9341020"/>
                  <a:pt x="1262666" y="9597289"/>
                  <a:pt x="1064824" y="9828145"/>
                </a:cubicBezTo>
                <a:lnTo>
                  <a:pt x="1083874" y="17417144"/>
                </a:lnTo>
                <a:lnTo>
                  <a:pt x="0" y="17417144"/>
                </a:lnTo>
                <a:lnTo>
                  <a:pt x="0" y="0"/>
                </a:lnTo>
                <a:lnTo>
                  <a:pt x="108387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0" name="Graphic 59" descr="Lightbulb">
            <a:hlinkClick r:id="rId12" action="ppaction://hlinksldjump"/>
            <a:extLst>
              <a:ext uri="{FF2B5EF4-FFF2-40B4-BE49-F238E27FC236}">
                <a16:creationId xmlns:a16="http://schemas.microsoft.com/office/drawing/2014/main" id="{8A4C9C6A-417C-4A20-BE7B-2B6646F4ED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908" y="640154"/>
            <a:ext cx="484632" cy="484632"/>
          </a:xfrm>
          <a:prstGeom prst="rect">
            <a:avLst/>
          </a:prstGeom>
        </p:spPr>
      </p:pic>
      <p:pic>
        <p:nvPicPr>
          <p:cNvPr id="61" name="Graphic 60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7D75AAB1-4C04-4E30-832B-0070C32B7D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5750" y="1889888"/>
            <a:ext cx="484632" cy="484632"/>
          </a:xfrm>
          <a:prstGeom prst="rect">
            <a:avLst/>
          </a:prstGeom>
        </p:spPr>
      </p:pic>
      <p:pic>
        <p:nvPicPr>
          <p:cNvPr id="62" name="Graphic 61" descr="Suburban scene">
            <a:hlinkClick r:id="rId18" action="ppaction://hlinksldjump"/>
            <a:extLst>
              <a:ext uri="{FF2B5EF4-FFF2-40B4-BE49-F238E27FC236}">
                <a16:creationId xmlns:a16="http://schemas.microsoft.com/office/drawing/2014/main" id="{32450DCE-D9BC-4B1D-B7CB-45CB31434D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6908" y="5603578"/>
            <a:ext cx="484632" cy="484632"/>
          </a:xfrm>
          <a:prstGeom prst="rect">
            <a:avLst/>
          </a:prstGeom>
        </p:spPr>
      </p:pic>
      <p:pic>
        <p:nvPicPr>
          <p:cNvPr id="63" name="Graphic 62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69ECD9C4-469C-4FB1-ABF1-8ECCCD85726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7145" y="4394208"/>
            <a:ext cx="484632" cy="484632"/>
          </a:xfrm>
          <a:prstGeom prst="rect">
            <a:avLst/>
          </a:prstGeom>
        </p:spPr>
      </p:pic>
      <p:pic>
        <p:nvPicPr>
          <p:cNvPr id="64" name="Graphic 63" descr="Coffee">
            <a:hlinkClick r:id="rId24" action="ppaction://hlinksldjump"/>
            <a:extLst>
              <a:ext uri="{FF2B5EF4-FFF2-40B4-BE49-F238E27FC236}">
                <a16:creationId xmlns:a16="http://schemas.microsoft.com/office/drawing/2014/main" id="{DA3F9C4D-2560-4F56-B674-2F141FA287A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41460" y="3122803"/>
            <a:ext cx="484632" cy="48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81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8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38BAABA-33E8-4817-BCE6-04EEAD641F3D}"/>
              </a:ext>
            </a:extLst>
          </p:cNvPr>
          <p:cNvGrpSpPr/>
          <p:nvPr/>
        </p:nvGrpSpPr>
        <p:grpSpPr>
          <a:xfrm>
            <a:off x="-763661" y="487999"/>
            <a:ext cx="739104" cy="794036"/>
            <a:chOff x="-763661" y="487999"/>
            <a:chExt cx="739104" cy="79403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EAD3F7-3194-4AE7-AFD3-97196B814CA9}"/>
                </a:ext>
              </a:extLst>
            </p:cNvPr>
            <p:cNvSpPr/>
            <p:nvPr/>
          </p:nvSpPr>
          <p:spPr>
            <a:xfrm rot="11019288">
              <a:off x="-763661" y="487999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Lightbulb">
              <a:extLst>
                <a:ext uri="{FF2B5EF4-FFF2-40B4-BE49-F238E27FC236}">
                  <a16:creationId xmlns:a16="http://schemas.microsoft.com/office/drawing/2014/main" id="{A2F4611F-2128-4671-A4B8-B5752C2A6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36425" y="642701"/>
              <a:ext cx="484632" cy="48463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E21056-6B2A-4315-BCB7-686E28646153}"/>
              </a:ext>
            </a:extLst>
          </p:cNvPr>
          <p:cNvGrpSpPr/>
          <p:nvPr/>
        </p:nvGrpSpPr>
        <p:grpSpPr>
          <a:xfrm>
            <a:off x="-762186" y="1769861"/>
            <a:ext cx="739104" cy="794036"/>
            <a:chOff x="-762186" y="1769861"/>
            <a:chExt cx="739104" cy="79403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6B67065-9301-4265-9CF4-603EA85EE9FD}"/>
                </a:ext>
              </a:extLst>
            </p:cNvPr>
            <p:cNvSpPr/>
            <p:nvPr/>
          </p:nvSpPr>
          <p:spPr>
            <a:xfrm rot="11019288">
              <a:off x="-762186" y="1769861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Upward trend">
              <a:extLst>
                <a:ext uri="{FF2B5EF4-FFF2-40B4-BE49-F238E27FC236}">
                  <a16:creationId xmlns:a16="http://schemas.microsoft.com/office/drawing/2014/main" id="{6801F3A6-EEDD-4918-B50A-2730F4B71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34950" y="1924563"/>
              <a:ext cx="484632" cy="48463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E4488D-32F1-4A72-8D65-37061A916B29}"/>
              </a:ext>
            </a:extLst>
          </p:cNvPr>
          <p:cNvGrpSpPr/>
          <p:nvPr/>
        </p:nvGrpSpPr>
        <p:grpSpPr>
          <a:xfrm>
            <a:off x="670382" y="5448876"/>
            <a:ext cx="739104" cy="794036"/>
            <a:chOff x="-762186" y="5575968"/>
            <a:chExt cx="739104" cy="79403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077E8AA-A243-48A6-82AC-A014CD084C40}"/>
                </a:ext>
              </a:extLst>
            </p:cNvPr>
            <p:cNvSpPr/>
            <p:nvPr/>
          </p:nvSpPr>
          <p:spPr>
            <a:xfrm rot="11019288">
              <a:off x="-762186" y="5575968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Suburban scene">
              <a:extLst>
                <a:ext uri="{FF2B5EF4-FFF2-40B4-BE49-F238E27FC236}">
                  <a16:creationId xmlns:a16="http://schemas.microsoft.com/office/drawing/2014/main" id="{BCE960BD-46DC-4DDF-8D66-516A98DB6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34950" y="5585993"/>
              <a:ext cx="484632" cy="48463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32A590-612A-4817-ADD2-E937D25FEA35}"/>
              </a:ext>
            </a:extLst>
          </p:cNvPr>
          <p:cNvGrpSpPr/>
          <p:nvPr/>
        </p:nvGrpSpPr>
        <p:grpSpPr>
          <a:xfrm>
            <a:off x="-762186" y="4263671"/>
            <a:ext cx="739104" cy="794036"/>
            <a:chOff x="-762186" y="4263671"/>
            <a:chExt cx="739104" cy="79403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BDC96BF-EF3E-497A-8884-E67A2B70688F}"/>
                </a:ext>
              </a:extLst>
            </p:cNvPr>
            <p:cNvSpPr/>
            <p:nvPr/>
          </p:nvSpPr>
          <p:spPr>
            <a:xfrm rot="11019288">
              <a:off x="-762186" y="4263671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Single gear">
              <a:extLst>
                <a:ext uri="{FF2B5EF4-FFF2-40B4-BE49-F238E27FC236}">
                  <a16:creationId xmlns:a16="http://schemas.microsoft.com/office/drawing/2014/main" id="{FC5446C3-00A0-4CB3-9A6F-C5F8B8AB0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34394" y="4440459"/>
              <a:ext cx="483520" cy="48352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378475-CE3F-4921-BEC1-E9A648FDDAD8}"/>
              </a:ext>
            </a:extLst>
          </p:cNvPr>
          <p:cNvGrpSpPr/>
          <p:nvPr/>
        </p:nvGrpSpPr>
        <p:grpSpPr>
          <a:xfrm>
            <a:off x="-680546" y="3000159"/>
            <a:ext cx="739104" cy="794036"/>
            <a:chOff x="-762186" y="2957774"/>
            <a:chExt cx="739104" cy="79403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4527F32-FE04-432B-97E9-A1DCBF31F480}"/>
                </a:ext>
              </a:extLst>
            </p:cNvPr>
            <p:cNvSpPr/>
            <p:nvPr/>
          </p:nvSpPr>
          <p:spPr>
            <a:xfrm rot="11019288">
              <a:off x="-762186" y="2957774"/>
              <a:ext cx="739104" cy="794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offee">
              <a:extLst>
                <a:ext uri="{FF2B5EF4-FFF2-40B4-BE49-F238E27FC236}">
                  <a16:creationId xmlns:a16="http://schemas.microsoft.com/office/drawing/2014/main" id="{0988ED2D-22AE-4661-A245-725DB2033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34950" y="3099635"/>
              <a:ext cx="484632" cy="484632"/>
            </a:xfrm>
            <a:prstGeom prst="rect">
              <a:avLst/>
            </a:prstGeom>
          </p:spPr>
        </p:pic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DC28C52-CE67-4757-940D-3C61B56EE8A0}"/>
              </a:ext>
            </a:extLst>
          </p:cNvPr>
          <p:cNvSpPr/>
          <p:nvPr/>
        </p:nvSpPr>
        <p:spPr>
          <a:xfrm>
            <a:off x="-73285" y="-3282446"/>
            <a:ext cx="1113219" cy="17417144"/>
          </a:xfrm>
          <a:custGeom>
            <a:avLst/>
            <a:gdLst>
              <a:gd name="connsiteX0" fmla="*/ 1083874 w 1083874"/>
              <a:gd name="connsiteY0" fmla="*/ 0 h 17417144"/>
              <a:gd name="connsiteX1" fmla="*/ 1083874 w 1083874"/>
              <a:gd name="connsiteY1" fmla="*/ 8309621 h 17417144"/>
              <a:gd name="connsiteX2" fmla="*/ 562980 w 1083874"/>
              <a:gd name="connsiteY2" fmla="*/ 9087933 h 17417144"/>
              <a:gd name="connsiteX3" fmla="*/ 1083874 w 1083874"/>
              <a:gd name="connsiteY3" fmla="*/ 9866245 h 17417144"/>
              <a:gd name="connsiteX4" fmla="*/ 1083874 w 1083874"/>
              <a:gd name="connsiteY4" fmla="*/ 17417144 h 17417144"/>
              <a:gd name="connsiteX5" fmla="*/ 0 w 1083874"/>
              <a:gd name="connsiteY5" fmla="*/ 17417144 h 17417144"/>
              <a:gd name="connsiteX6" fmla="*/ 0 w 1083874"/>
              <a:gd name="connsiteY6" fmla="*/ 0 h 17417144"/>
              <a:gd name="connsiteX0" fmla="*/ 1083874 w 1083874"/>
              <a:gd name="connsiteY0" fmla="*/ 0 h 17417144"/>
              <a:gd name="connsiteX1" fmla="*/ 1083874 w 1083874"/>
              <a:gd name="connsiteY1" fmla="*/ 8309621 h 17417144"/>
              <a:gd name="connsiteX2" fmla="*/ 562980 w 1083874"/>
              <a:gd name="connsiteY2" fmla="*/ 9087933 h 17417144"/>
              <a:gd name="connsiteX3" fmla="*/ 1083874 w 1083874"/>
              <a:gd name="connsiteY3" fmla="*/ 9866245 h 17417144"/>
              <a:gd name="connsiteX4" fmla="*/ 1083874 w 1083874"/>
              <a:gd name="connsiteY4" fmla="*/ 17417144 h 17417144"/>
              <a:gd name="connsiteX5" fmla="*/ 0 w 1083874"/>
              <a:gd name="connsiteY5" fmla="*/ 17417144 h 17417144"/>
              <a:gd name="connsiteX6" fmla="*/ 0 w 1083874"/>
              <a:gd name="connsiteY6" fmla="*/ 0 h 17417144"/>
              <a:gd name="connsiteX7" fmla="*/ 1083874 w 1083874"/>
              <a:gd name="connsiteY7" fmla="*/ 0 h 17417144"/>
              <a:gd name="connsiteX0" fmla="*/ 1083874 w 1083874"/>
              <a:gd name="connsiteY0" fmla="*/ 0 h 17417144"/>
              <a:gd name="connsiteX1" fmla="*/ 1083874 w 1083874"/>
              <a:gd name="connsiteY1" fmla="*/ 8309621 h 17417144"/>
              <a:gd name="connsiteX2" fmla="*/ 562980 w 1083874"/>
              <a:gd name="connsiteY2" fmla="*/ 9087933 h 17417144"/>
              <a:gd name="connsiteX3" fmla="*/ 1083874 w 1083874"/>
              <a:gd name="connsiteY3" fmla="*/ 9866245 h 17417144"/>
              <a:gd name="connsiteX4" fmla="*/ 1083874 w 1083874"/>
              <a:gd name="connsiteY4" fmla="*/ 17417144 h 17417144"/>
              <a:gd name="connsiteX5" fmla="*/ 0 w 1083874"/>
              <a:gd name="connsiteY5" fmla="*/ 17417144 h 17417144"/>
              <a:gd name="connsiteX6" fmla="*/ 0 w 1083874"/>
              <a:gd name="connsiteY6" fmla="*/ 0 h 17417144"/>
              <a:gd name="connsiteX7" fmla="*/ 1083874 w 1083874"/>
              <a:gd name="connsiteY7" fmla="*/ 0 h 17417144"/>
              <a:gd name="connsiteX0" fmla="*/ 1083874 w 1110668"/>
              <a:gd name="connsiteY0" fmla="*/ 0 h 17417144"/>
              <a:gd name="connsiteX1" fmla="*/ 1083874 w 1110668"/>
              <a:gd name="connsiteY1" fmla="*/ 8309621 h 17417144"/>
              <a:gd name="connsiteX2" fmla="*/ 562980 w 1110668"/>
              <a:gd name="connsiteY2" fmla="*/ 9087933 h 17417144"/>
              <a:gd name="connsiteX3" fmla="*/ 1083874 w 1110668"/>
              <a:gd name="connsiteY3" fmla="*/ 9866245 h 17417144"/>
              <a:gd name="connsiteX4" fmla="*/ 1083874 w 1110668"/>
              <a:gd name="connsiteY4" fmla="*/ 17417144 h 17417144"/>
              <a:gd name="connsiteX5" fmla="*/ 0 w 1110668"/>
              <a:gd name="connsiteY5" fmla="*/ 17417144 h 17417144"/>
              <a:gd name="connsiteX6" fmla="*/ 0 w 1110668"/>
              <a:gd name="connsiteY6" fmla="*/ 0 h 17417144"/>
              <a:gd name="connsiteX7" fmla="*/ 1083874 w 1110668"/>
              <a:gd name="connsiteY7" fmla="*/ 0 h 17417144"/>
              <a:gd name="connsiteX0" fmla="*/ 1083874 w 1110668"/>
              <a:gd name="connsiteY0" fmla="*/ 0 h 17417144"/>
              <a:gd name="connsiteX1" fmla="*/ 1083874 w 1110668"/>
              <a:gd name="connsiteY1" fmla="*/ 8309621 h 17417144"/>
              <a:gd name="connsiteX2" fmla="*/ 562980 w 1110668"/>
              <a:gd name="connsiteY2" fmla="*/ 9087933 h 17417144"/>
              <a:gd name="connsiteX3" fmla="*/ 1083874 w 1110668"/>
              <a:gd name="connsiteY3" fmla="*/ 9866245 h 17417144"/>
              <a:gd name="connsiteX4" fmla="*/ 1083874 w 1110668"/>
              <a:gd name="connsiteY4" fmla="*/ 17417144 h 17417144"/>
              <a:gd name="connsiteX5" fmla="*/ 0 w 1110668"/>
              <a:gd name="connsiteY5" fmla="*/ 17417144 h 17417144"/>
              <a:gd name="connsiteX6" fmla="*/ 0 w 1110668"/>
              <a:gd name="connsiteY6" fmla="*/ 0 h 17417144"/>
              <a:gd name="connsiteX7" fmla="*/ 1083874 w 1110668"/>
              <a:gd name="connsiteY7" fmla="*/ 0 h 17417144"/>
              <a:gd name="connsiteX0" fmla="*/ 1083874 w 1097225"/>
              <a:gd name="connsiteY0" fmla="*/ 0 h 17417144"/>
              <a:gd name="connsiteX1" fmla="*/ 1083874 w 1097225"/>
              <a:gd name="connsiteY1" fmla="*/ 8309621 h 17417144"/>
              <a:gd name="connsiteX2" fmla="*/ 562980 w 1097225"/>
              <a:gd name="connsiteY2" fmla="*/ 9087933 h 17417144"/>
              <a:gd name="connsiteX3" fmla="*/ 1083874 w 1097225"/>
              <a:gd name="connsiteY3" fmla="*/ 9866245 h 17417144"/>
              <a:gd name="connsiteX4" fmla="*/ 1083874 w 1097225"/>
              <a:gd name="connsiteY4" fmla="*/ 17417144 h 17417144"/>
              <a:gd name="connsiteX5" fmla="*/ 0 w 1097225"/>
              <a:gd name="connsiteY5" fmla="*/ 17417144 h 17417144"/>
              <a:gd name="connsiteX6" fmla="*/ 0 w 1097225"/>
              <a:gd name="connsiteY6" fmla="*/ 0 h 17417144"/>
              <a:gd name="connsiteX7" fmla="*/ 1083874 w 1097225"/>
              <a:gd name="connsiteY7" fmla="*/ 0 h 17417144"/>
              <a:gd name="connsiteX0" fmla="*/ 1083874 w 1101257"/>
              <a:gd name="connsiteY0" fmla="*/ 0 h 17417144"/>
              <a:gd name="connsiteX1" fmla="*/ 1083874 w 1101257"/>
              <a:gd name="connsiteY1" fmla="*/ 8309621 h 17417144"/>
              <a:gd name="connsiteX2" fmla="*/ 562980 w 1101257"/>
              <a:gd name="connsiteY2" fmla="*/ 9087933 h 17417144"/>
              <a:gd name="connsiteX3" fmla="*/ 1083874 w 1101257"/>
              <a:gd name="connsiteY3" fmla="*/ 9866245 h 17417144"/>
              <a:gd name="connsiteX4" fmla="*/ 1083874 w 1101257"/>
              <a:gd name="connsiteY4" fmla="*/ 17417144 h 17417144"/>
              <a:gd name="connsiteX5" fmla="*/ 0 w 1101257"/>
              <a:gd name="connsiteY5" fmla="*/ 17417144 h 17417144"/>
              <a:gd name="connsiteX6" fmla="*/ 0 w 1101257"/>
              <a:gd name="connsiteY6" fmla="*/ 0 h 17417144"/>
              <a:gd name="connsiteX7" fmla="*/ 1083874 w 1101257"/>
              <a:gd name="connsiteY7" fmla="*/ 0 h 17417144"/>
              <a:gd name="connsiteX0" fmla="*/ 1083874 w 1118244"/>
              <a:gd name="connsiteY0" fmla="*/ 0 h 17417144"/>
              <a:gd name="connsiteX1" fmla="*/ 1083874 w 1118244"/>
              <a:gd name="connsiteY1" fmla="*/ 8309621 h 17417144"/>
              <a:gd name="connsiteX2" fmla="*/ 562980 w 1118244"/>
              <a:gd name="connsiteY2" fmla="*/ 9087933 h 17417144"/>
              <a:gd name="connsiteX3" fmla="*/ 1083874 w 1118244"/>
              <a:gd name="connsiteY3" fmla="*/ 9866245 h 17417144"/>
              <a:gd name="connsiteX4" fmla="*/ 1083874 w 1118244"/>
              <a:gd name="connsiteY4" fmla="*/ 17417144 h 17417144"/>
              <a:gd name="connsiteX5" fmla="*/ 0 w 1118244"/>
              <a:gd name="connsiteY5" fmla="*/ 17417144 h 17417144"/>
              <a:gd name="connsiteX6" fmla="*/ 0 w 1118244"/>
              <a:gd name="connsiteY6" fmla="*/ 0 h 17417144"/>
              <a:gd name="connsiteX7" fmla="*/ 1083874 w 1118244"/>
              <a:gd name="connsiteY7" fmla="*/ 0 h 17417144"/>
              <a:gd name="connsiteX0" fmla="*/ 1083874 w 1121118"/>
              <a:gd name="connsiteY0" fmla="*/ 0 h 17417144"/>
              <a:gd name="connsiteX1" fmla="*/ 1083874 w 1121118"/>
              <a:gd name="connsiteY1" fmla="*/ 8309621 h 17417144"/>
              <a:gd name="connsiteX2" fmla="*/ 562980 w 1121118"/>
              <a:gd name="connsiteY2" fmla="*/ 9087933 h 17417144"/>
              <a:gd name="connsiteX3" fmla="*/ 1083874 w 1121118"/>
              <a:gd name="connsiteY3" fmla="*/ 9866245 h 17417144"/>
              <a:gd name="connsiteX4" fmla="*/ 1083874 w 1121118"/>
              <a:gd name="connsiteY4" fmla="*/ 17417144 h 17417144"/>
              <a:gd name="connsiteX5" fmla="*/ 0 w 1121118"/>
              <a:gd name="connsiteY5" fmla="*/ 17417144 h 17417144"/>
              <a:gd name="connsiteX6" fmla="*/ 0 w 1121118"/>
              <a:gd name="connsiteY6" fmla="*/ 0 h 17417144"/>
              <a:gd name="connsiteX7" fmla="*/ 1083874 w 1121118"/>
              <a:gd name="connsiteY7" fmla="*/ 0 h 17417144"/>
              <a:gd name="connsiteX0" fmla="*/ 1083874 w 1118244"/>
              <a:gd name="connsiteY0" fmla="*/ 0 h 17417144"/>
              <a:gd name="connsiteX1" fmla="*/ 1083874 w 1118244"/>
              <a:gd name="connsiteY1" fmla="*/ 8309621 h 17417144"/>
              <a:gd name="connsiteX2" fmla="*/ 562980 w 1118244"/>
              <a:gd name="connsiteY2" fmla="*/ 9087933 h 17417144"/>
              <a:gd name="connsiteX3" fmla="*/ 1083874 w 1118244"/>
              <a:gd name="connsiteY3" fmla="*/ 9866245 h 17417144"/>
              <a:gd name="connsiteX4" fmla="*/ 1083874 w 1118244"/>
              <a:gd name="connsiteY4" fmla="*/ 17417144 h 17417144"/>
              <a:gd name="connsiteX5" fmla="*/ 0 w 1118244"/>
              <a:gd name="connsiteY5" fmla="*/ 17417144 h 17417144"/>
              <a:gd name="connsiteX6" fmla="*/ 0 w 1118244"/>
              <a:gd name="connsiteY6" fmla="*/ 0 h 17417144"/>
              <a:gd name="connsiteX7" fmla="*/ 1083874 w 1118244"/>
              <a:gd name="connsiteY7" fmla="*/ 0 h 17417144"/>
              <a:gd name="connsiteX0" fmla="*/ 1083874 w 1136744"/>
              <a:gd name="connsiteY0" fmla="*/ 0 h 17417144"/>
              <a:gd name="connsiteX1" fmla="*/ 1083874 w 1136744"/>
              <a:gd name="connsiteY1" fmla="*/ 8309621 h 17417144"/>
              <a:gd name="connsiteX2" fmla="*/ 562980 w 1136744"/>
              <a:gd name="connsiteY2" fmla="*/ 9087933 h 17417144"/>
              <a:gd name="connsiteX3" fmla="*/ 1102924 w 1136744"/>
              <a:gd name="connsiteY3" fmla="*/ 9837670 h 17417144"/>
              <a:gd name="connsiteX4" fmla="*/ 1083874 w 1136744"/>
              <a:gd name="connsiteY4" fmla="*/ 17417144 h 17417144"/>
              <a:gd name="connsiteX5" fmla="*/ 0 w 1136744"/>
              <a:gd name="connsiteY5" fmla="*/ 17417144 h 17417144"/>
              <a:gd name="connsiteX6" fmla="*/ 0 w 1136744"/>
              <a:gd name="connsiteY6" fmla="*/ 0 h 17417144"/>
              <a:gd name="connsiteX7" fmla="*/ 1083874 w 1136744"/>
              <a:gd name="connsiteY7" fmla="*/ 0 h 17417144"/>
              <a:gd name="connsiteX0" fmla="*/ 1083874 w 1113219"/>
              <a:gd name="connsiteY0" fmla="*/ 0 h 17417144"/>
              <a:gd name="connsiteX1" fmla="*/ 1083874 w 1113219"/>
              <a:gd name="connsiteY1" fmla="*/ 8309621 h 17417144"/>
              <a:gd name="connsiteX2" fmla="*/ 562980 w 1113219"/>
              <a:gd name="connsiteY2" fmla="*/ 9087933 h 17417144"/>
              <a:gd name="connsiteX3" fmla="*/ 1064824 w 1113219"/>
              <a:gd name="connsiteY3" fmla="*/ 9828145 h 17417144"/>
              <a:gd name="connsiteX4" fmla="*/ 1083874 w 1113219"/>
              <a:gd name="connsiteY4" fmla="*/ 17417144 h 17417144"/>
              <a:gd name="connsiteX5" fmla="*/ 0 w 1113219"/>
              <a:gd name="connsiteY5" fmla="*/ 17417144 h 17417144"/>
              <a:gd name="connsiteX6" fmla="*/ 0 w 1113219"/>
              <a:gd name="connsiteY6" fmla="*/ 0 h 17417144"/>
              <a:gd name="connsiteX7" fmla="*/ 1083874 w 1113219"/>
              <a:gd name="connsiteY7" fmla="*/ 0 h 1741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3219" h="17417144">
                <a:moveTo>
                  <a:pt x="1083874" y="0"/>
                </a:moveTo>
                <a:lnTo>
                  <a:pt x="1083874" y="8309621"/>
                </a:lnTo>
                <a:cubicBezTo>
                  <a:pt x="1262668" y="8683358"/>
                  <a:pt x="566155" y="8834846"/>
                  <a:pt x="562980" y="9087933"/>
                </a:cubicBezTo>
                <a:cubicBezTo>
                  <a:pt x="559805" y="9341020"/>
                  <a:pt x="1262666" y="9597289"/>
                  <a:pt x="1064824" y="9828145"/>
                </a:cubicBezTo>
                <a:lnTo>
                  <a:pt x="1083874" y="17417144"/>
                </a:lnTo>
                <a:lnTo>
                  <a:pt x="0" y="17417144"/>
                </a:lnTo>
                <a:lnTo>
                  <a:pt x="0" y="0"/>
                </a:lnTo>
                <a:lnTo>
                  <a:pt x="108387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9" name="Graphic 38" descr="Lightbulb">
            <a:hlinkClick r:id="rId12" action="ppaction://hlinksldjump"/>
            <a:extLst>
              <a:ext uri="{FF2B5EF4-FFF2-40B4-BE49-F238E27FC236}">
                <a16:creationId xmlns:a16="http://schemas.microsoft.com/office/drawing/2014/main" id="{B77EE2DD-437F-45B1-9C5C-632A645B0B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908" y="640154"/>
            <a:ext cx="484632" cy="484632"/>
          </a:xfrm>
          <a:prstGeom prst="rect">
            <a:avLst/>
          </a:prstGeom>
        </p:spPr>
      </p:pic>
      <p:pic>
        <p:nvPicPr>
          <p:cNvPr id="40" name="Graphic 39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10F7F0C7-EFF8-4E61-B1D7-5AB57E1174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5750" y="1889888"/>
            <a:ext cx="484632" cy="484632"/>
          </a:xfrm>
          <a:prstGeom prst="rect">
            <a:avLst/>
          </a:prstGeom>
        </p:spPr>
      </p:pic>
      <p:pic>
        <p:nvPicPr>
          <p:cNvPr id="41" name="Graphic 40" descr="Suburban scene">
            <a:hlinkClick r:id="rId18" action="ppaction://hlinksldjump"/>
            <a:extLst>
              <a:ext uri="{FF2B5EF4-FFF2-40B4-BE49-F238E27FC236}">
                <a16:creationId xmlns:a16="http://schemas.microsoft.com/office/drawing/2014/main" id="{8AC73F4E-6611-4600-9FCD-4C832AD604C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6908" y="5603578"/>
            <a:ext cx="484632" cy="484632"/>
          </a:xfrm>
          <a:prstGeom prst="rect">
            <a:avLst/>
          </a:prstGeom>
        </p:spPr>
      </p:pic>
      <p:pic>
        <p:nvPicPr>
          <p:cNvPr id="42" name="Graphic 41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D4F0F04-68AF-44C0-9788-2AAB9A158D9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7145" y="4394208"/>
            <a:ext cx="484632" cy="484632"/>
          </a:xfrm>
          <a:prstGeom prst="rect">
            <a:avLst/>
          </a:prstGeom>
        </p:spPr>
      </p:pic>
      <p:pic>
        <p:nvPicPr>
          <p:cNvPr id="43" name="Graphic 42" descr="Coffee">
            <a:hlinkClick r:id="rId24" action="ppaction://hlinksldjump"/>
            <a:extLst>
              <a:ext uri="{FF2B5EF4-FFF2-40B4-BE49-F238E27FC236}">
                <a16:creationId xmlns:a16="http://schemas.microsoft.com/office/drawing/2014/main" id="{2C453BDD-80E4-45B5-8EEF-14101B659B9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41460" y="3122803"/>
            <a:ext cx="484632" cy="48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30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Winter Glisten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Shawon Ahmed</dc:creator>
  <cp:lastModifiedBy>Shawon Ahmed</cp:lastModifiedBy>
  <cp:revision>1</cp:revision>
  <dcterms:created xsi:type="dcterms:W3CDTF">2022-03-17T05:01:50Z</dcterms:created>
  <dcterms:modified xsi:type="dcterms:W3CDTF">2022-03-17T06:38:55Z</dcterms:modified>
</cp:coreProperties>
</file>