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brah\Desktop\B.C\exam\Capstone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RowanGo</a:t>
            </a:r>
            <a:r>
              <a:rPr lang="en-US" baseline="0"/>
              <a:t> App Effect on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013670166229223"/>
          <c:y val="0.21743110236220473"/>
          <c:w val="0.82764107611548554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Q2 Sales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Store 1</c:v>
                </c:pt>
                <c:pt idx="1">
                  <c:v>Store 2</c:v>
                </c:pt>
                <c:pt idx="2">
                  <c:v>Store 3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45589</c:v>
                </c:pt>
                <c:pt idx="1">
                  <c:v>48293</c:v>
                </c:pt>
                <c:pt idx="2">
                  <c:v>53948</c:v>
                </c:pt>
                <c:pt idx="3">
                  <c:v>147830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E-4DCE-A59E-AAF9962134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Q3 Post-Release Sales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Store 1</c:v>
                </c:pt>
                <c:pt idx="1">
                  <c:v>Store 2</c:v>
                </c:pt>
                <c:pt idx="2">
                  <c:v>Store 3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60300</c:v>
                </c:pt>
                <c:pt idx="1">
                  <c:v>68700</c:v>
                </c:pt>
                <c:pt idx="2">
                  <c:v>75000</c:v>
                </c:pt>
                <c:pt idx="3" formatCode="#,##0">
                  <c:v>204000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3E-4DCE-A59E-AAF996213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651552"/>
        <c:axId val="358657784"/>
      </c:barChart>
      <c:catAx>
        <c:axId val="3586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8657784"/>
        <c:crosses val="autoZero"/>
        <c:auto val="1"/>
        <c:lblAlgn val="ctr"/>
        <c:lblOffset val="100"/>
        <c:noMultiLvlLbl val="0"/>
      </c:catAx>
      <c:valAx>
        <c:axId val="35865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865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1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49B061-E262-4E62-953C-E6061E17B7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ED7-CC96-4CF2-9381-0FCBA645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RowanGo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FEE5-7A35-40E8-8B29-5ACDFAA0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Rowan Retail</a:t>
            </a:r>
          </a:p>
        </p:txBody>
      </p:sp>
    </p:spTree>
    <p:extLst>
      <p:ext uri="{BB962C8B-B14F-4D97-AF65-F5344CB8AC3E}">
        <p14:creationId xmlns:p14="http://schemas.microsoft.com/office/powerpoint/2010/main" val="30465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6EB02CB-AC12-4253-A57D-B1A5470BD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026560"/>
              </p:ext>
            </p:extLst>
          </p:nvPr>
        </p:nvGraphicFramePr>
        <p:xfrm>
          <a:off x="2054411" y="380465"/>
          <a:ext cx="8083177" cy="5114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5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90CFF48-1564-4F07-8A25-D22C3921B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811417"/>
              </p:ext>
            </p:extLst>
          </p:nvPr>
        </p:nvGraphicFramePr>
        <p:xfrm>
          <a:off x="3348038" y="1989355"/>
          <a:ext cx="5638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5638800" imgH="2314575" progId="Excel.Sheet.12">
                  <p:embed/>
                </p:oleObj>
              </mc:Choice>
              <mc:Fallback>
                <p:oleObj name="Worksheet" r:id="rId3" imgW="5638800" imgH="23145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1989355"/>
                        <a:ext cx="5638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87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" descr="Text box sidebar">
            <a:extLst>
              <a:ext uri="{FF2B5EF4-FFF2-40B4-BE49-F238E27FC236}">
                <a16:creationId xmlns:a16="http://schemas.microsoft.com/office/drawing/2014/main" id="{2284979D-0870-4D5F-AB67-B5DDB2226A4B}"/>
              </a:ext>
            </a:extLst>
          </p:cNvPr>
          <p:cNvSpPr txBox="1">
            <a:spLocks/>
          </p:cNvSpPr>
          <p:nvPr/>
        </p:nvSpPr>
        <p:spPr>
          <a:xfrm>
            <a:off x="771412" y="1500450"/>
            <a:ext cx="2590352" cy="343013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marR="182880" algn="just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b="1" kern="100" cap="all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RowanGo</a:t>
            </a:r>
            <a:r>
              <a:rPr lang="en-US" sz="1600" b="1" kern="100" cap="all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Giveaway</a:t>
            </a:r>
          </a:p>
          <a:p>
            <a:pPr marL="182880" marR="182880" algn="just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To promote the new </a:t>
            </a:r>
            <a:r>
              <a:rPr lang="en-US" sz="1600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RowanGo</a:t>
            </a:r>
            <a:r>
              <a:rPr lang="en-US" sz="1600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app, customers who use the </a:t>
            </a:r>
            <a:r>
              <a:rPr lang="en-US" sz="1600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RowanGo</a:t>
            </a:r>
            <a:r>
              <a:rPr lang="en-US" sz="1600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app on a purchase of $10 or more on June 1 –5 will receive an additional coupon for $5 off any purchase between June 5–10. </a:t>
            </a:r>
            <a:endParaRPr lang="en-US" sz="1600" kern="1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 b="1" cap="small" dirty="0">
                <a:solidFill>
                  <a:srgbClr val="565349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50" name="Picture 2" descr="Mobile Phone Cartoon Vector Icon Illustration. Technology Object Icon ...">
            <a:extLst>
              <a:ext uri="{FF2B5EF4-FFF2-40B4-BE49-F238E27FC236}">
                <a16:creationId xmlns:a16="http://schemas.microsoft.com/office/drawing/2014/main" id="{917E8620-FC8C-455F-A74D-A7FED7FF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1" y="776070"/>
            <a:ext cx="4878897" cy="48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7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8138A-694C-4776-A27E-DE057C55B10C}"/>
              </a:ext>
            </a:extLst>
          </p:cNvPr>
          <p:cNvSpPr txBox="1"/>
          <p:nvPr/>
        </p:nvSpPr>
        <p:spPr>
          <a:xfrm>
            <a:off x="4665677" y="2782669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Thank you!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85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58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HY엽서L</vt:lpstr>
      <vt:lpstr>Arial</vt:lpstr>
      <vt:lpstr>Corbel</vt:lpstr>
      <vt:lpstr>Times New Roman</vt:lpstr>
      <vt:lpstr>Parallax</vt:lpstr>
      <vt:lpstr>Microsoft Excel 워크시트</vt:lpstr>
      <vt:lpstr>RowanGo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RowanGo App</dc:title>
  <dc:creator>Marie Stirk</dc:creator>
  <cp:lastModifiedBy>Administrator</cp:lastModifiedBy>
  <cp:revision>9</cp:revision>
  <dcterms:created xsi:type="dcterms:W3CDTF">2017-08-01T21:07:55Z</dcterms:created>
  <dcterms:modified xsi:type="dcterms:W3CDTF">2024-12-12T00:28:52Z</dcterms:modified>
</cp:coreProperties>
</file>