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3" r:id="rId1"/>
  </p:sldMasterIdLst>
  <p:notesMasterIdLst>
    <p:notesMasterId r:id="rId10"/>
  </p:notesMasterIdLst>
  <p:sldIdLst>
    <p:sldId id="256" r:id="rId2"/>
    <p:sldId id="258" r:id="rId3"/>
    <p:sldId id="259" r:id="rId4"/>
    <p:sldId id="280" r:id="rId5"/>
    <p:sldId id="266" r:id="rId6"/>
    <p:sldId id="269" r:id="rId7"/>
    <p:sldId id="267" r:id="rId8"/>
    <p:sldId id="273" r:id="rId9"/>
  </p:sldIdLst>
  <p:sldSz cx="9144000" cy="5143500" type="screen16x9"/>
  <p:notesSz cx="6858000" cy="9144000"/>
  <p:embeddedFontLst>
    <p:embeddedFont>
      <p:font typeface="Barlow Light" charset="0"/>
      <p:regular r:id="rId11"/>
      <p:bold r:id="rId12"/>
      <p:italic r:id="rId13"/>
      <p:boldItalic r:id="rId14"/>
    </p:embeddedFont>
    <p:embeddedFont>
      <p:font typeface="Wingdings 2" pitchFamily="18" charset="2"/>
      <p:regular r:id="rId15"/>
    </p:embeddedFont>
    <p:embeddedFont>
      <p:font typeface="Calibri" pitchFamily="34" charset="0"/>
      <p:regular r:id="rId16"/>
      <p:bold r:id="rId17"/>
      <p:italic r:id="rId18"/>
      <p:boldItalic r:id="rId19"/>
    </p:embeddedFont>
    <p:embeddedFont>
      <p:font typeface="Franklin Gothic Book" pitchFamily="34" charset="0"/>
      <p:regular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8SQe2jZGs7EjQTOT81UOPA8eip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878031E-B529-499C-AD28-43ED872BD6CD}">
  <a:tblStyle styleId="{5878031E-B529-499C-AD28-43ED872BD6C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0502" autoAdjust="0"/>
  </p:normalViewPr>
  <p:slideViewPr>
    <p:cSldViewPr>
      <p:cViewPr varScale="1">
        <p:scale>
          <a:sx n="88" d="100"/>
          <a:sy n="88" d="100"/>
        </p:scale>
        <p:origin x="-87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 name="Google Shape;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
        <p:nvSpPr>
          <p:cNvPr id="133" name="Google Shape;133;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dirty="0" smtClean="0"/>
              <a:t>This </a:t>
            </a:r>
            <a:r>
              <a:rPr lang="en-US" dirty="0" smtClean="0"/>
              <a:t>is the</a:t>
            </a:r>
            <a:r>
              <a:rPr lang="en-US" baseline="0" dirty="0" smtClean="0"/>
              <a:t> block diagram of our project. Here </a:t>
            </a:r>
            <a:r>
              <a:rPr lang="en-US" baseline="0" dirty="0" err="1" smtClean="0"/>
              <a:t>meetYOU</a:t>
            </a:r>
            <a:r>
              <a:rPr lang="en-US" baseline="0" dirty="0" smtClean="0"/>
              <a:t> – A cloud based meeting application is our main system. Here host can control the meeting. Host can create a meeting link and then share this meeting another user. Host can add user in meeting. Host can record the whole meeting. User and host can join the meeting and anytime leave from meeting. Participants can send message with each other. User can send meeting link with another user. User and host can share his/her screen. The meeting information are save in our database. Now I called </a:t>
            </a:r>
            <a:r>
              <a:rPr lang="en-US" baseline="0" dirty="0" err="1" smtClean="0"/>
              <a:t>nayeem</a:t>
            </a:r>
            <a:r>
              <a:rPr lang="en-US" baseline="0" dirty="0" smtClean="0"/>
              <a:t> to talk about the UML diagram.</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2503170"/>
            <a:ext cx="6480048" cy="172593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158609"/>
            <a:ext cx="6480048" cy="131445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637BB6B-EE1B-48FB-8575-0D55C373DE88}" type="datetimeFigureOut">
              <a:rPr lang="en-US" smtClean="0"/>
              <a:pPr/>
              <a:t>2/20/2022</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2/20/2022</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2/20/2022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33"/>
          <p:cNvSpPr txBox="1">
            <a:spLocks noGrp="1"/>
          </p:cNvSpPr>
          <p:nvPr>
            <p:ph type="ctrTitle"/>
          </p:nvPr>
        </p:nvSpPr>
        <p:spPr>
          <a:xfrm>
            <a:off x="1076325" y="1863600"/>
            <a:ext cx="4962600" cy="141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4800"/>
              <a:buNone/>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5"/>
        <p:cNvGrpSpPr/>
        <p:nvPr/>
      </p:nvGrpSpPr>
      <p:grpSpPr>
        <a:xfrm>
          <a:off x="0" y="0"/>
          <a:ext cx="0" cy="0"/>
          <a:chOff x="0" y="0"/>
          <a:chExt cx="0" cy="0"/>
        </a:xfrm>
      </p:grpSpPr>
      <p:sp>
        <p:nvSpPr>
          <p:cNvPr id="18" name="Google Shape;18;p35"/>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sp>
        <p:nvSpPr>
          <p:cNvPr id="19" name="Google Shape;19;p35"/>
          <p:cNvSpPr txBox="1">
            <a:spLocks noGrp="1"/>
          </p:cNvSpPr>
          <p:nvPr>
            <p:ph type="body" idx="1"/>
          </p:nvPr>
        </p:nvSpPr>
        <p:spPr>
          <a:xfrm>
            <a:off x="457200" y="1995750"/>
            <a:ext cx="2682600" cy="26790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SzPts val="1800"/>
              <a:buChar char="▸"/>
              <a:defRPr sz="1800"/>
            </a:lvl1pPr>
            <a:lvl2pPr marL="914400" lvl="1" indent="-342900" algn="l">
              <a:lnSpc>
                <a:spcPct val="110000"/>
              </a:lnSpc>
              <a:spcBef>
                <a:spcPts val="600"/>
              </a:spcBef>
              <a:spcAft>
                <a:spcPts val="0"/>
              </a:spcAft>
              <a:buSzPts val="1800"/>
              <a:buChar char="▹"/>
              <a:defRPr sz="1800"/>
            </a:lvl2pPr>
            <a:lvl3pPr marL="1371600" lvl="2" indent="-342900" algn="l">
              <a:lnSpc>
                <a:spcPct val="110000"/>
              </a:lnSpc>
              <a:spcBef>
                <a:spcPts val="600"/>
              </a:spcBef>
              <a:spcAft>
                <a:spcPts val="0"/>
              </a:spcAft>
              <a:buSzPts val="1800"/>
              <a:buChar char="▹"/>
              <a:defRPr sz="1800"/>
            </a:lvl3pPr>
            <a:lvl4pPr marL="1828800" lvl="3" indent="-342900" algn="l">
              <a:lnSpc>
                <a:spcPct val="110000"/>
              </a:lnSpc>
              <a:spcBef>
                <a:spcPts val="600"/>
              </a:spcBef>
              <a:spcAft>
                <a:spcPts val="0"/>
              </a:spcAft>
              <a:buSzPts val="1800"/>
              <a:buChar char="▹"/>
              <a:defRPr sz="1800"/>
            </a:lvl4pPr>
            <a:lvl5pPr marL="2286000" lvl="4" indent="-342900" algn="l">
              <a:lnSpc>
                <a:spcPct val="110000"/>
              </a:lnSpc>
              <a:spcBef>
                <a:spcPts val="600"/>
              </a:spcBef>
              <a:spcAft>
                <a:spcPts val="0"/>
              </a:spcAft>
              <a:buSzPts val="1800"/>
              <a:buChar char="▹"/>
              <a:defRPr sz="1800"/>
            </a:lvl5pPr>
            <a:lvl6pPr marL="2743200" lvl="5" indent="-342900" algn="l">
              <a:lnSpc>
                <a:spcPct val="110000"/>
              </a:lnSpc>
              <a:spcBef>
                <a:spcPts val="600"/>
              </a:spcBef>
              <a:spcAft>
                <a:spcPts val="0"/>
              </a:spcAft>
              <a:buSzPts val="1800"/>
              <a:buChar char="▹"/>
              <a:defRPr sz="1800"/>
            </a:lvl6pPr>
            <a:lvl7pPr marL="3200400" lvl="6" indent="-342900" algn="l">
              <a:lnSpc>
                <a:spcPct val="110000"/>
              </a:lnSpc>
              <a:spcBef>
                <a:spcPts val="600"/>
              </a:spcBef>
              <a:spcAft>
                <a:spcPts val="0"/>
              </a:spcAft>
              <a:buSzPts val="1800"/>
              <a:buChar char="▹"/>
              <a:defRPr sz="1800"/>
            </a:lvl7pPr>
            <a:lvl8pPr marL="3657600" lvl="7" indent="-342900" algn="l">
              <a:lnSpc>
                <a:spcPct val="110000"/>
              </a:lnSpc>
              <a:spcBef>
                <a:spcPts val="600"/>
              </a:spcBef>
              <a:spcAft>
                <a:spcPts val="0"/>
              </a:spcAft>
              <a:buSzPts val="1800"/>
              <a:buChar char="▹"/>
              <a:defRPr sz="1800"/>
            </a:lvl8pPr>
            <a:lvl9pPr marL="4114800" lvl="8" indent="-342900" algn="l">
              <a:lnSpc>
                <a:spcPct val="110000"/>
              </a:lnSpc>
              <a:spcBef>
                <a:spcPts val="600"/>
              </a:spcBef>
              <a:spcAft>
                <a:spcPts val="0"/>
              </a:spcAft>
              <a:buSzPts val="1800"/>
              <a:buChar char="▹"/>
              <a:defRPr sz="1800"/>
            </a:lvl9pPr>
          </a:lstStyle>
          <a:p>
            <a:endParaRPr/>
          </a:p>
        </p:txBody>
      </p:sp>
      <p:sp>
        <p:nvSpPr>
          <p:cNvPr id="20" name="Google Shape;20;p35"/>
          <p:cNvSpPr txBox="1">
            <a:spLocks noGrp="1"/>
          </p:cNvSpPr>
          <p:nvPr>
            <p:ph type="body" idx="2"/>
          </p:nvPr>
        </p:nvSpPr>
        <p:spPr>
          <a:xfrm>
            <a:off x="3415578" y="1995750"/>
            <a:ext cx="2682600" cy="26790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SzPts val="1800"/>
              <a:buChar char="▸"/>
              <a:defRPr sz="1800"/>
            </a:lvl1pPr>
            <a:lvl2pPr marL="914400" lvl="1" indent="-342900" algn="l">
              <a:lnSpc>
                <a:spcPct val="110000"/>
              </a:lnSpc>
              <a:spcBef>
                <a:spcPts val="600"/>
              </a:spcBef>
              <a:spcAft>
                <a:spcPts val="0"/>
              </a:spcAft>
              <a:buSzPts val="1800"/>
              <a:buChar char="▹"/>
              <a:defRPr sz="1800"/>
            </a:lvl2pPr>
            <a:lvl3pPr marL="1371600" lvl="2" indent="-342900" algn="l">
              <a:lnSpc>
                <a:spcPct val="110000"/>
              </a:lnSpc>
              <a:spcBef>
                <a:spcPts val="600"/>
              </a:spcBef>
              <a:spcAft>
                <a:spcPts val="0"/>
              </a:spcAft>
              <a:buSzPts val="1800"/>
              <a:buChar char="▹"/>
              <a:defRPr sz="1800"/>
            </a:lvl3pPr>
            <a:lvl4pPr marL="1828800" lvl="3" indent="-342900" algn="l">
              <a:lnSpc>
                <a:spcPct val="110000"/>
              </a:lnSpc>
              <a:spcBef>
                <a:spcPts val="600"/>
              </a:spcBef>
              <a:spcAft>
                <a:spcPts val="0"/>
              </a:spcAft>
              <a:buSzPts val="1800"/>
              <a:buChar char="▹"/>
              <a:defRPr sz="1800"/>
            </a:lvl4pPr>
            <a:lvl5pPr marL="2286000" lvl="4" indent="-342900" algn="l">
              <a:lnSpc>
                <a:spcPct val="110000"/>
              </a:lnSpc>
              <a:spcBef>
                <a:spcPts val="600"/>
              </a:spcBef>
              <a:spcAft>
                <a:spcPts val="0"/>
              </a:spcAft>
              <a:buSzPts val="1800"/>
              <a:buChar char="▹"/>
              <a:defRPr sz="1800"/>
            </a:lvl5pPr>
            <a:lvl6pPr marL="2743200" lvl="5" indent="-342900" algn="l">
              <a:lnSpc>
                <a:spcPct val="110000"/>
              </a:lnSpc>
              <a:spcBef>
                <a:spcPts val="600"/>
              </a:spcBef>
              <a:spcAft>
                <a:spcPts val="0"/>
              </a:spcAft>
              <a:buSzPts val="1800"/>
              <a:buChar char="▹"/>
              <a:defRPr sz="1800"/>
            </a:lvl6pPr>
            <a:lvl7pPr marL="3200400" lvl="6" indent="-342900" algn="l">
              <a:lnSpc>
                <a:spcPct val="110000"/>
              </a:lnSpc>
              <a:spcBef>
                <a:spcPts val="600"/>
              </a:spcBef>
              <a:spcAft>
                <a:spcPts val="0"/>
              </a:spcAft>
              <a:buSzPts val="1800"/>
              <a:buChar char="▹"/>
              <a:defRPr sz="1800"/>
            </a:lvl7pPr>
            <a:lvl8pPr marL="3657600" lvl="7" indent="-342900" algn="l">
              <a:lnSpc>
                <a:spcPct val="110000"/>
              </a:lnSpc>
              <a:spcBef>
                <a:spcPts val="600"/>
              </a:spcBef>
              <a:spcAft>
                <a:spcPts val="0"/>
              </a:spcAft>
              <a:buSzPts val="1800"/>
              <a:buChar char="▹"/>
              <a:defRPr sz="1800"/>
            </a:lvl8pPr>
            <a:lvl9pPr marL="4114800" lvl="8" indent="-342900" algn="l">
              <a:lnSpc>
                <a:spcPct val="110000"/>
              </a:lnSpc>
              <a:spcBef>
                <a:spcPts val="600"/>
              </a:spcBef>
              <a:spcAft>
                <a:spcPts val="0"/>
              </a:spcAft>
              <a:buSzPts val="1800"/>
              <a:buChar char="▹"/>
              <a:defRPr sz="1800"/>
            </a:lvl9pPr>
          </a:lstStyle>
          <a:p>
            <a:endParaRPr/>
          </a:p>
        </p:txBody>
      </p:sp>
      <p:sp>
        <p:nvSpPr>
          <p:cNvPr id="21" name="Google Shape;21;p3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2/20/2022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2687878"/>
            <a:ext cx="6629400" cy="1369772"/>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1864350"/>
            <a:ext cx="6629400" cy="800016"/>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37BB6B-EE1B-48FB-8575-0D55C373DE88}" type="datetimeFigureOut">
              <a:rPr lang="en-US" smtClean="0"/>
              <a:pPr/>
              <a:t>2/20/2022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467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2/20/2022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114800"/>
            <a:ext cx="4040188"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4114800"/>
            <a:ext cx="4041775"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137685"/>
            <a:ext cx="4040188"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137685"/>
            <a:ext cx="4041775"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pPr/>
              <a:t>2/20/2022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85725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pPr/>
              <a:t>2/20/2022</a:t>
            </a:fld>
            <a:endParaRPr lang="en-US"/>
          </a:p>
        </p:txBody>
      </p:sp>
      <p:sp>
        <p:nvSpPr>
          <p:cNvPr id="8" name="Slide Number Placeholder 7"/>
          <p:cNvSpPr>
            <a:spLocks noGrp="1"/>
          </p:cNvSpPr>
          <p:nvPr>
            <p:ph type="sldNum" sz="quarter" idx="11"/>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7BB6B-EE1B-48FB-8575-0D55C373DE88}" type="datetimeFigureOut">
              <a:rPr lang="en-US" smtClean="0"/>
              <a:pPr/>
              <a:t>2/20/2022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9146"/>
            <a:ext cx="3200400" cy="547688"/>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60818"/>
            <a:ext cx="2743200" cy="6858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485900"/>
            <a:ext cx="7086600" cy="28575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2/20/2022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156448" y="4816548"/>
            <a:ext cx="762000" cy="273844"/>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279282"/>
            <a:ext cx="3053868" cy="940356"/>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249074"/>
            <a:ext cx="3053866" cy="199761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4816548"/>
            <a:ext cx="2133600" cy="273844"/>
          </a:xfrm>
        </p:spPr>
        <p:txBody>
          <a:bodyPr/>
          <a:lstStyle/>
          <a:p>
            <a:fld id="{E637BB6B-EE1B-48FB-8575-0D55C373DE88}" type="datetimeFigureOut">
              <a:rPr lang="en-US" smtClean="0"/>
              <a:pPr/>
              <a:t>2/20/2022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05979"/>
            <a:ext cx="7467600" cy="85725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200151"/>
            <a:ext cx="7467600" cy="33944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816548"/>
            <a:ext cx="2133600" cy="273844"/>
          </a:xfrm>
          <a:prstGeom prst="rect">
            <a:avLst/>
          </a:prstGeom>
        </p:spPr>
        <p:txBody>
          <a:bodyPr vert="horz" bIns="0" anchor="b"/>
          <a:lstStyle>
            <a:lvl1pPr algn="l" eaLnBrk="1" latinLnBrk="0" hangingPunct="1">
              <a:defRPr kumimoji="0" sz="1000">
                <a:solidFill>
                  <a:schemeClr val="tx2">
                    <a:shade val="50000"/>
                  </a:schemeClr>
                </a:solidFill>
              </a:defRPr>
            </a:lvl1pPr>
          </a:lstStyle>
          <a:p>
            <a:fld id="{E637BB6B-EE1B-48FB-8575-0D55C373DE88}" type="datetimeFigureOut">
              <a:rPr lang="en-US" smtClean="0"/>
              <a:pPr/>
              <a:t>2/20/2022</a:t>
            </a:fld>
            <a:endParaRPr lang="en-US" sz="1000">
              <a:solidFill>
                <a:schemeClr val="tx2">
                  <a:shade val="50000"/>
                </a:schemeClr>
              </a:solidFill>
            </a:endParaRPr>
          </a:p>
        </p:txBody>
      </p:sp>
      <p:sp>
        <p:nvSpPr>
          <p:cNvPr id="22" name="Footer Placeholder 21"/>
          <p:cNvSpPr>
            <a:spLocks noGrp="1"/>
          </p:cNvSpPr>
          <p:nvPr>
            <p:ph type="ftr" sz="quarter" idx="3"/>
          </p:nvPr>
        </p:nvSpPr>
        <p:spPr>
          <a:xfrm>
            <a:off x="3124200" y="4816548"/>
            <a:ext cx="2895600" cy="273844"/>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Slide Number Placeholder 17"/>
          <p:cNvSpPr>
            <a:spLocks noGrp="1"/>
          </p:cNvSpPr>
          <p:nvPr>
            <p:ph type="sldNum" sz="quarter" idx="4"/>
          </p:nvPr>
        </p:nvSpPr>
        <p:spPr>
          <a:xfrm>
            <a:off x="8153400" y="4816548"/>
            <a:ext cx="762000" cy="273844"/>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 bg1="dk1" tx1="lt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transition>
    <p:fade thruBlk="1"/>
  </p:transition>
  <p:timing>
    <p:tnLst>
      <p:par>
        <p:cTn id="1" dur="indefinite" restart="never" nodeType="tmRoot"/>
      </p:par>
    </p:tnLst>
  </p:timing>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1"/>
          <p:cNvSpPr txBox="1">
            <a:spLocks noGrp="1"/>
          </p:cNvSpPr>
          <p:nvPr>
            <p:ph type="ctrTitle"/>
          </p:nvPr>
        </p:nvSpPr>
        <p:spPr>
          <a:xfrm>
            <a:off x="533400" y="1428750"/>
            <a:ext cx="3450432" cy="1122827"/>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4800"/>
              <a:buNone/>
            </a:pPr>
            <a:r>
              <a:rPr lang="en-US" sz="4000" b="1" dirty="0" err="1" smtClean="0">
                <a:latin typeface="Barlow Light"/>
                <a:ea typeface="Barlow Light"/>
                <a:cs typeface="Barlow Light"/>
                <a:sym typeface="Barlow Light"/>
              </a:rPr>
              <a:t>MeetYOU</a:t>
            </a:r>
            <a:r>
              <a:rPr lang="en-US" sz="2400" dirty="0">
                <a:latin typeface="Barlow Light"/>
                <a:ea typeface="Barlow Light"/>
                <a:cs typeface="Barlow Light"/>
                <a:sym typeface="Barlow Light"/>
              </a:rPr>
              <a:t/>
            </a:r>
            <a:br>
              <a:rPr lang="en-US" sz="2400" dirty="0">
                <a:latin typeface="Barlow Light"/>
                <a:ea typeface="Barlow Light"/>
                <a:cs typeface="Barlow Light"/>
                <a:sym typeface="Barlow Light"/>
              </a:rPr>
            </a:br>
            <a:r>
              <a:rPr lang="en-US" sz="2400" dirty="0">
                <a:latin typeface="Barlow Light"/>
                <a:ea typeface="Barlow Light"/>
                <a:cs typeface="Barlow Light"/>
                <a:sym typeface="Barlow Light"/>
              </a:rPr>
              <a:t>A Cloud Based </a:t>
            </a:r>
            <a:br>
              <a:rPr lang="en-US" sz="2400" dirty="0">
                <a:latin typeface="Barlow Light"/>
                <a:ea typeface="Barlow Light"/>
                <a:cs typeface="Barlow Light"/>
                <a:sym typeface="Barlow Light"/>
              </a:rPr>
            </a:br>
            <a:r>
              <a:rPr lang="en-US" sz="2400" dirty="0">
                <a:latin typeface="Barlow Light"/>
                <a:ea typeface="Barlow Light"/>
                <a:cs typeface="Barlow Light"/>
                <a:sym typeface="Barlow Light"/>
              </a:rPr>
              <a:t>Meeting Application </a:t>
            </a:r>
            <a:endParaRPr sz="2400" dirty="0">
              <a:latin typeface="Barlow Light"/>
              <a:ea typeface="Barlow Light"/>
              <a:cs typeface="Barlow Light"/>
              <a:sym typeface="Barlow Light"/>
            </a:endParaRPr>
          </a:p>
        </p:txBody>
      </p:sp>
      <p:pic>
        <p:nvPicPr>
          <p:cNvPr id="32" name="Google Shape;32;p1" descr="Graphical user interface, website&#10;&#10;Description automatically generated"/>
          <p:cNvPicPr preferRelativeResize="0"/>
          <p:nvPr/>
        </p:nvPicPr>
        <p:blipFill rotWithShape="1">
          <a:blip r:embed="rId3">
            <a:alphaModFix/>
          </a:blip>
          <a:srcRect/>
          <a:stretch/>
        </p:blipFill>
        <p:spPr>
          <a:xfrm>
            <a:off x="4824413" y="1352550"/>
            <a:ext cx="3862387" cy="2590801"/>
          </a:xfrm>
          <a:prstGeom prst="rect">
            <a:avLst/>
          </a:prstGeom>
          <a:noFill/>
          <a:ln>
            <a:noFill/>
          </a:ln>
        </p:spPr>
      </p:pic>
      <p:sp>
        <p:nvSpPr>
          <p:cNvPr id="4" name="Google Shape;38;p2"/>
          <p:cNvSpPr txBox="1">
            <a:spLocks/>
          </p:cNvSpPr>
          <p:nvPr/>
        </p:nvSpPr>
        <p:spPr>
          <a:xfrm>
            <a:off x="228601" y="3333750"/>
            <a:ext cx="3276599" cy="147267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10000"/>
              </a:lnSpc>
              <a:spcBef>
                <a:spcPts val="600"/>
              </a:spcBef>
              <a:spcAft>
                <a:spcPts val="0"/>
              </a:spcAft>
              <a:buClr>
                <a:schemeClr val="accent1"/>
              </a:buClr>
              <a:buSzPts val="1800"/>
              <a:buFont typeface="Barlow Light"/>
              <a:buNone/>
              <a:tabLst/>
              <a:defRPr/>
            </a:pPr>
            <a:r>
              <a:rPr kumimoji="0" lang="en-US" sz="1600" i="0" u="none" strike="noStrike" kern="0" cap="none" spc="0" normalizeH="0" baseline="0" noProof="0" dirty="0" err="1" smtClean="0">
                <a:ln>
                  <a:noFill/>
                </a:ln>
                <a:solidFill>
                  <a:schemeClr val="accent1">
                    <a:lumMod val="20000"/>
                    <a:lumOff val="80000"/>
                  </a:schemeClr>
                </a:solidFill>
                <a:effectLst/>
                <a:uLnTx/>
                <a:uFillTx/>
                <a:latin typeface="+mn-lt"/>
                <a:ea typeface="Barlow Light"/>
                <a:cs typeface="Barlow Light"/>
                <a:sym typeface="Barlow Light"/>
              </a:rPr>
              <a:t>Shawon</a:t>
            </a:r>
            <a:r>
              <a:rPr kumimoji="0" lang="en-US" sz="1600" i="0" u="none" strike="noStrike" kern="0" cap="none" spc="0" normalizeH="0" noProof="0" dirty="0" smtClean="0">
                <a:ln>
                  <a:noFill/>
                </a:ln>
                <a:solidFill>
                  <a:schemeClr val="accent1">
                    <a:lumMod val="20000"/>
                    <a:lumOff val="80000"/>
                  </a:schemeClr>
                </a:solidFill>
                <a:effectLst/>
                <a:uLnTx/>
                <a:uFillTx/>
                <a:latin typeface="+mn-lt"/>
                <a:ea typeface="Barlow Light"/>
                <a:cs typeface="Barlow Light"/>
                <a:sym typeface="Barlow Light"/>
              </a:rPr>
              <a:t> Barman (18201043)</a:t>
            </a:r>
          </a:p>
          <a:p>
            <a:pPr marL="0" marR="0" lvl="0" indent="0" algn="l" defTabSz="914400" rtl="0" eaLnBrk="1" fontAlgn="auto" latinLnBrk="0" hangingPunct="1">
              <a:lnSpc>
                <a:spcPct val="110000"/>
              </a:lnSpc>
              <a:spcBef>
                <a:spcPts val="600"/>
              </a:spcBef>
              <a:spcAft>
                <a:spcPts val="0"/>
              </a:spcAft>
              <a:buClr>
                <a:schemeClr val="accent1"/>
              </a:buClr>
              <a:buSzPts val="1800"/>
              <a:buFont typeface="Barlow Light"/>
              <a:buNone/>
              <a:tabLst/>
              <a:defRPr/>
            </a:pPr>
            <a:r>
              <a:rPr lang="en-US" sz="1600" baseline="0" dirty="0" err="1" smtClean="0">
                <a:solidFill>
                  <a:schemeClr val="accent1">
                    <a:lumMod val="20000"/>
                    <a:lumOff val="80000"/>
                  </a:schemeClr>
                </a:solidFill>
                <a:latin typeface="+mn-lt"/>
                <a:ea typeface="Barlow Light"/>
                <a:cs typeface="Barlow Light"/>
                <a:sym typeface="Barlow Light"/>
              </a:rPr>
              <a:t>Ferdous</a:t>
            </a:r>
            <a:r>
              <a:rPr lang="en-US" sz="1600" dirty="0" smtClean="0">
                <a:solidFill>
                  <a:schemeClr val="accent1">
                    <a:lumMod val="20000"/>
                    <a:lumOff val="80000"/>
                  </a:schemeClr>
                </a:solidFill>
                <a:latin typeface="+mn-lt"/>
                <a:ea typeface="Barlow Light"/>
                <a:cs typeface="Barlow Light"/>
                <a:sym typeface="Barlow Light"/>
              </a:rPr>
              <a:t> </a:t>
            </a:r>
            <a:r>
              <a:rPr lang="en-US" sz="1600" dirty="0" err="1" smtClean="0">
                <a:solidFill>
                  <a:schemeClr val="accent1">
                    <a:lumMod val="20000"/>
                    <a:lumOff val="80000"/>
                  </a:schemeClr>
                </a:solidFill>
                <a:latin typeface="+mn-lt"/>
                <a:ea typeface="Barlow Light"/>
                <a:cs typeface="Barlow Light"/>
                <a:sym typeface="Barlow Light"/>
              </a:rPr>
              <a:t>Alam</a:t>
            </a:r>
            <a:r>
              <a:rPr lang="en-US" sz="1600" dirty="0" smtClean="0">
                <a:solidFill>
                  <a:schemeClr val="accent1">
                    <a:lumMod val="20000"/>
                    <a:lumOff val="80000"/>
                  </a:schemeClr>
                </a:solidFill>
                <a:latin typeface="+mn-lt"/>
                <a:ea typeface="Barlow Light"/>
                <a:cs typeface="Barlow Light"/>
                <a:sym typeface="Barlow Light"/>
              </a:rPr>
              <a:t> </a:t>
            </a:r>
            <a:r>
              <a:rPr lang="en-US" sz="1600" dirty="0" err="1" smtClean="0">
                <a:solidFill>
                  <a:schemeClr val="accent1">
                    <a:lumMod val="20000"/>
                    <a:lumOff val="80000"/>
                  </a:schemeClr>
                </a:solidFill>
                <a:latin typeface="+mn-lt"/>
                <a:ea typeface="Barlow Light"/>
                <a:cs typeface="Barlow Light"/>
                <a:sym typeface="Barlow Light"/>
              </a:rPr>
              <a:t>Nayeem</a:t>
            </a:r>
            <a:r>
              <a:rPr lang="en-US" sz="1600" dirty="0" smtClean="0">
                <a:solidFill>
                  <a:schemeClr val="accent1">
                    <a:lumMod val="20000"/>
                    <a:lumOff val="80000"/>
                  </a:schemeClr>
                </a:solidFill>
                <a:latin typeface="+mn-lt"/>
                <a:ea typeface="Barlow Light"/>
                <a:cs typeface="Barlow Light"/>
                <a:sym typeface="Barlow Light"/>
              </a:rPr>
              <a:t> (18201035)</a:t>
            </a:r>
          </a:p>
          <a:p>
            <a:pPr marL="0" marR="0" lvl="0" indent="0" algn="l" defTabSz="914400" rtl="0" eaLnBrk="1" fontAlgn="auto" latinLnBrk="0" hangingPunct="1">
              <a:lnSpc>
                <a:spcPct val="110000"/>
              </a:lnSpc>
              <a:spcBef>
                <a:spcPts val="600"/>
              </a:spcBef>
              <a:spcAft>
                <a:spcPts val="0"/>
              </a:spcAft>
              <a:buClr>
                <a:schemeClr val="accent1"/>
              </a:buClr>
              <a:buSzPts val="1800"/>
              <a:buFont typeface="Barlow Light"/>
              <a:buNone/>
              <a:tabLst/>
              <a:defRPr/>
            </a:pPr>
            <a:r>
              <a:rPr kumimoji="0" lang="en-US" sz="1600" i="0" u="none" strike="noStrike" kern="0" cap="none" spc="0" normalizeH="0" baseline="0" noProof="0" dirty="0" smtClean="0">
                <a:ln>
                  <a:noFill/>
                </a:ln>
                <a:solidFill>
                  <a:schemeClr val="accent1">
                    <a:lumMod val="20000"/>
                    <a:lumOff val="80000"/>
                  </a:schemeClr>
                </a:solidFill>
                <a:effectLst/>
                <a:uLnTx/>
                <a:uFillTx/>
                <a:latin typeface="+mn-lt"/>
                <a:ea typeface="Barlow Light"/>
                <a:cs typeface="Barlow Light"/>
                <a:sym typeface="Barlow Light"/>
              </a:rPr>
              <a:t>Jasmine </a:t>
            </a:r>
            <a:r>
              <a:rPr kumimoji="0" lang="en-US" sz="1600" i="0" u="none" strike="noStrike" kern="0" cap="none" spc="0" normalizeH="0" baseline="0" noProof="0" dirty="0" err="1" smtClean="0">
                <a:ln>
                  <a:noFill/>
                </a:ln>
                <a:solidFill>
                  <a:schemeClr val="accent1">
                    <a:lumMod val="20000"/>
                    <a:lumOff val="80000"/>
                  </a:schemeClr>
                </a:solidFill>
                <a:effectLst/>
                <a:uLnTx/>
                <a:uFillTx/>
                <a:latin typeface="+mn-lt"/>
                <a:ea typeface="Barlow Light"/>
                <a:cs typeface="Barlow Light"/>
                <a:sym typeface="Barlow Light"/>
              </a:rPr>
              <a:t>Akter</a:t>
            </a:r>
            <a:r>
              <a:rPr kumimoji="0" lang="en-US" sz="1600" i="0" u="none" strike="noStrike" kern="0" cap="none" spc="0" normalizeH="0" baseline="0" noProof="0" dirty="0" smtClean="0">
                <a:ln>
                  <a:noFill/>
                </a:ln>
                <a:solidFill>
                  <a:schemeClr val="accent1">
                    <a:lumMod val="20000"/>
                    <a:lumOff val="80000"/>
                  </a:schemeClr>
                </a:solidFill>
                <a:effectLst/>
                <a:uLnTx/>
                <a:uFillTx/>
                <a:latin typeface="+mn-lt"/>
                <a:ea typeface="Barlow Light"/>
                <a:cs typeface="Barlow Light"/>
                <a:sym typeface="Barlow Light"/>
              </a:rPr>
              <a:t> (18201044)</a:t>
            </a:r>
          </a:p>
          <a:p>
            <a:pPr marL="0" marR="0" lvl="0" indent="0" algn="l" defTabSz="914400" rtl="0" eaLnBrk="1" fontAlgn="auto" latinLnBrk="0" hangingPunct="1">
              <a:lnSpc>
                <a:spcPct val="110000"/>
              </a:lnSpc>
              <a:spcBef>
                <a:spcPts val="600"/>
              </a:spcBef>
              <a:spcAft>
                <a:spcPts val="0"/>
              </a:spcAft>
              <a:buClr>
                <a:schemeClr val="accent1"/>
              </a:buClr>
              <a:buSzPts val="1800"/>
              <a:buFont typeface="Barlow Light"/>
              <a:buNone/>
              <a:tabLst/>
              <a:defRPr/>
            </a:pPr>
            <a:r>
              <a:rPr lang="en-US" sz="1600" dirty="0" err="1" smtClean="0">
                <a:solidFill>
                  <a:schemeClr val="accent1">
                    <a:lumMod val="20000"/>
                    <a:lumOff val="80000"/>
                  </a:schemeClr>
                </a:solidFill>
                <a:latin typeface="+mn-lt"/>
                <a:ea typeface="Barlow Light"/>
                <a:cs typeface="Barlow Light"/>
                <a:sym typeface="Barlow Light"/>
              </a:rPr>
              <a:t>Sanjida</a:t>
            </a:r>
            <a:r>
              <a:rPr lang="en-US" sz="1600" dirty="0" smtClean="0">
                <a:solidFill>
                  <a:schemeClr val="accent1">
                    <a:lumMod val="20000"/>
                    <a:lumOff val="80000"/>
                  </a:schemeClr>
                </a:solidFill>
                <a:latin typeface="+mn-lt"/>
                <a:ea typeface="Barlow Light"/>
                <a:cs typeface="Barlow Light"/>
                <a:sym typeface="Barlow Light"/>
              </a:rPr>
              <a:t> </a:t>
            </a:r>
            <a:r>
              <a:rPr lang="en-US" sz="1600" dirty="0" err="1" smtClean="0">
                <a:solidFill>
                  <a:schemeClr val="accent1">
                    <a:lumMod val="20000"/>
                    <a:lumOff val="80000"/>
                  </a:schemeClr>
                </a:solidFill>
                <a:latin typeface="+mn-lt"/>
                <a:ea typeface="Barlow Light"/>
                <a:cs typeface="Barlow Light"/>
                <a:sym typeface="Barlow Light"/>
              </a:rPr>
              <a:t>Shifa</a:t>
            </a:r>
            <a:r>
              <a:rPr lang="en-US" sz="1600" dirty="0" smtClean="0">
                <a:solidFill>
                  <a:schemeClr val="accent1">
                    <a:lumMod val="20000"/>
                    <a:lumOff val="80000"/>
                  </a:schemeClr>
                </a:solidFill>
                <a:latin typeface="+mn-lt"/>
                <a:ea typeface="Barlow Light"/>
                <a:cs typeface="Barlow Light"/>
                <a:sym typeface="Barlow Light"/>
              </a:rPr>
              <a:t> (17101101)</a:t>
            </a:r>
            <a:endParaRPr kumimoji="0" lang="en-US" sz="1600" i="0" u="none" strike="noStrike" kern="0" cap="none" spc="0" normalizeH="0" baseline="0" noProof="0" dirty="0" smtClean="0">
              <a:ln>
                <a:noFill/>
              </a:ln>
              <a:solidFill>
                <a:schemeClr val="accent1">
                  <a:lumMod val="20000"/>
                  <a:lumOff val="80000"/>
                </a:schemeClr>
              </a:solidFill>
              <a:effectLst/>
              <a:uLnTx/>
              <a:uFillTx/>
              <a:latin typeface="+mn-lt"/>
              <a:ea typeface="Barlow Light"/>
              <a:cs typeface="Barlow Light"/>
              <a:sym typeface="Barlow Ligh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0" y="285750"/>
            <a:ext cx="9144000" cy="438150"/>
          </a:xfrm>
          <a:prstGeom prst="rect">
            <a:avLst/>
          </a:prstGeom>
          <a:noFill/>
          <a:ln>
            <a:noFill/>
          </a:ln>
        </p:spPr>
        <p:txBody>
          <a:bodyPr spcFirstLastPara="1" wrap="square" lIns="0" tIns="0" rIns="0" bIns="0" anchor="t" anchorCtr="0">
            <a:noAutofit/>
          </a:bodyPr>
          <a:lstStyle/>
          <a:p>
            <a:pPr marL="0" lvl="0" indent="0" algn="ctr" rtl="0">
              <a:lnSpc>
                <a:spcPct val="80000"/>
              </a:lnSpc>
              <a:spcBef>
                <a:spcPts val="0"/>
              </a:spcBef>
              <a:spcAft>
                <a:spcPts val="0"/>
              </a:spcAft>
              <a:buSzPts val="4800"/>
              <a:buNone/>
            </a:pPr>
            <a:r>
              <a:rPr lang="en-US" sz="3200" b="1" dirty="0">
                <a:solidFill>
                  <a:schemeClr val="tx1">
                    <a:lumMod val="95000"/>
                  </a:schemeClr>
                </a:solidFill>
                <a:latin typeface="+mn-lt"/>
              </a:rPr>
              <a:t>OUTLINE</a:t>
            </a:r>
            <a:endParaRPr sz="3200" b="1" dirty="0">
              <a:solidFill>
                <a:schemeClr val="tx1">
                  <a:lumMod val="95000"/>
                </a:schemeClr>
              </a:solidFill>
              <a:latin typeface="+mn-lt"/>
            </a:endParaRPr>
          </a:p>
        </p:txBody>
      </p:sp>
      <p:sp>
        <p:nvSpPr>
          <p:cNvPr id="75" name="Google Shape;75;p3"/>
          <p:cNvSpPr txBox="1">
            <a:spLocks noGrp="1"/>
          </p:cNvSpPr>
          <p:nvPr>
            <p:ph type="body" idx="1"/>
          </p:nvPr>
        </p:nvSpPr>
        <p:spPr>
          <a:xfrm>
            <a:off x="1143000" y="1276350"/>
            <a:ext cx="4084898" cy="3048000"/>
          </a:xfrm>
          <a:prstGeom prst="rect">
            <a:avLst/>
          </a:prstGeom>
          <a:noFill/>
          <a:ln>
            <a:noFill/>
          </a:ln>
        </p:spPr>
        <p:txBody>
          <a:bodyPr spcFirstLastPara="1" wrap="square" lIns="0" tIns="0" rIns="0" bIns="0" anchor="t" anchorCtr="0">
            <a:noAutofit/>
          </a:bodyPr>
          <a:lstStyle/>
          <a:p>
            <a:pPr marL="457200" lvl="0" indent="-342900" algn="l" rtl="0">
              <a:lnSpc>
                <a:spcPct val="110000"/>
              </a:lnSpc>
              <a:spcBef>
                <a:spcPts val="600"/>
              </a:spcBef>
              <a:spcAft>
                <a:spcPts val="0"/>
              </a:spcAft>
              <a:buSzPts val="1800"/>
              <a:buChar char="▸"/>
            </a:pPr>
            <a:r>
              <a:rPr lang="en-US" dirty="0" smtClean="0"/>
              <a:t>Functional Requirements</a:t>
            </a:r>
          </a:p>
          <a:p>
            <a:pPr marL="457200" lvl="0" indent="-342900" algn="l" rtl="0">
              <a:lnSpc>
                <a:spcPct val="110000"/>
              </a:lnSpc>
              <a:spcBef>
                <a:spcPts val="600"/>
              </a:spcBef>
              <a:spcAft>
                <a:spcPts val="0"/>
              </a:spcAft>
              <a:buSzPts val="1800"/>
              <a:buChar char="▸"/>
            </a:pPr>
            <a:r>
              <a:rPr lang="en-US" dirty="0" smtClean="0"/>
              <a:t>Project Features</a:t>
            </a:r>
          </a:p>
          <a:p>
            <a:pPr marL="457200" lvl="0" indent="-342900" algn="l" rtl="0">
              <a:lnSpc>
                <a:spcPct val="110000"/>
              </a:lnSpc>
              <a:spcBef>
                <a:spcPts val="600"/>
              </a:spcBef>
              <a:spcAft>
                <a:spcPts val="0"/>
              </a:spcAft>
              <a:buSzPts val="1800"/>
              <a:buChar char="▸"/>
            </a:pPr>
            <a:r>
              <a:rPr lang="en-US" dirty="0" smtClean="0"/>
              <a:t>Hardware Requirement</a:t>
            </a:r>
          </a:p>
          <a:p>
            <a:pPr marL="457200" lvl="0" indent="-342900" algn="l" rtl="0">
              <a:lnSpc>
                <a:spcPct val="110000"/>
              </a:lnSpc>
              <a:spcBef>
                <a:spcPts val="600"/>
              </a:spcBef>
              <a:spcAft>
                <a:spcPts val="0"/>
              </a:spcAft>
              <a:buSzPts val="1800"/>
              <a:buChar char="▸"/>
            </a:pPr>
            <a:r>
              <a:rPr lang="en-US" dirty="0" smtClean="0"/>
              <a:t>Software Requirement</a:t>
            </a:r>
          </a:p>
          <a:p>
            <a:pPr marL="457200" lvl="0" indent="-342900" algn="l" rtl="0">
              <a:lnSpc>
                <a:spcPct val="110000"/>
              </a:lnSpc>
              <a:spcBef>
                <a:spcPts val="600"/>
              </a:spcBef>
              <a:spcAft>
                <a:spcPts val="0"/>
              </a:spcAft>
              <a:buSzPts val="1800"/>
              <a:buChar char="▸"/>
            </a:pPr>
            <a:r>
              <a:rPr lang="en-US" dirty="0" smtClean="0"/>
              <a:t>Block Diagram</a:t>
            </a:r>
          </a:p>
          <a:p>
            <a:pPr marL="457200" lvl="0" indent="-342900" algn="l" rtl="0">
              <a:lnSpc>
                <a:spcPct val="110000"/>
              </a:lnSpc>
              <a:spcBef>
                <a:spcPts val="600"/>
              </a:spcBef>
              <a:spcAft>
                <a:spcPts val="0"/>
              </a:spcAft>
              <a:buSzPts val="1800"/>
              <a:buChar char="▸"/>
            </a:pPr>
            <a:r>
              <a:rPr lang="en-US" dirty="0" smtClean="0"/>
              <a:t>UML Class Diagram</a:t>
            </a:r>
            <a:endParaRPr dirty="0"/>
          </a:p>
        </p:txBody>
      </p:sp>
      <p:sp>
        <p:nvSpPr>
          <p:cNvPr id="47" name="Google Shape;47;p3"/>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a:t>
            </a:fld>
            <a:endParaRPr/>
          </a:p>
        </p:txBody>
      </p:sp>
      <p:grpSp>
        <p:nvGrpSpPr>
          <p:cNvPr id="48" name="Google Shape;48;p3"/>
          <p:cNvGrpSpPr/>
          <p:nvPr/>
        </p:nvGrpSpPr>
        <p:grpSpPr>
          <a:xfrm>
            <a:off x="5334000" y="1504950"/>
            <a:ext cx="3031370" cy="2402578"/>
            <a:chOff x="6986665" y="3298709"/>
            <a:chExt cx="1817809" cy="1077669"/>
          </a:xfrm>
        </p:grpSpPr>
        <p:sp>
          <p:nvSpPr>
            <p:cNvPr id="49" name="Google Shape;49;p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 name="Google Shape;50;p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 name="Google Shape;51;p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 name="Google Shape;52;p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 name="Google Shape;53;p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 name="Google Shape;54;p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 name="Google Shape;55;p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 name="Google Shape;56;p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 name="Google Shape;57;p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 name="Google Shape;58;p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 name="Google Shape;59;p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 name="Google Shape;60;p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 name="Google Shape;61;p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 name="Google Shape;62;p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 name="Google Shape;63;p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 name="Google Shape;64;p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 name="Google Shape;65;p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 name="Google Shape;66;p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 name="Google Shape;67;p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 name="Google Shape;68;p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 name="Google Shape;69;p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 name="Google Shape;70;p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 name="Google Shape;71;p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 name="Google Shape;72;p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 name="Google Shape;73;p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 name="Google Shape;74;p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5"/>
          <p:cNvSpPr txBox="1">
            <a:spLocks noGrp="1"/>
          </p:cNvSpPr>
          <p:nvPr>
            <p:ph type="title"/>
          </p:nvPr>
        </p:nvSpPr>
        <p:spPr>
          <a:xfrm>
            <a:off x="0" y="285750"/>
            <a:ext cx="9144000" cy="457200"/>
          </a:xfrm>
          <a:prstGeom prst="rect">
            <a:avLst/>
          </a:prstGeom>
          <a:noFill/>
          <a:ln>
            <a:noFill/>
          </a:ln>
        </p:spPr>
        <p:txBody>
          <a:bodyPr spcFirstLastPara="1" wrap="square" lIns="0" tIns="0" rIns="0" bIns="0" anchor="t" anchorCtr="0">
            <a:noAutofit/>
          </a:bodyPr>
          <a:lstStyle/>
          <a:p>
            <a:pPr marL="457200" lvl="0" indent="-342900" algn="ctr">
              <a:lnSpc>
                <a:spcPct val="110000"/>
              </a:lnSpc>
              <a:spcBef>
                <a:spcPts val="600"/>
              </a:spcBef>
            </a:pPr>
            <a:r>
              <a:rPr lang="en-US" sz="2800" b="1" dirty="0" smtClean="0">
                <a:latin typeface="+mn-lt"/>
              </a:rPr>
              <a:t>Functional Requirements</a:t>
            </a:r>
          </a:p>
        </p:txBody>
      </p:sp>
      <p:sp>
        <p:nvSpPr>
          <p:cNvPr id="80" name="Google Shape;80;p5"/>
          <p:cNvSpPr txBox="1">
            <a:spLocks noGrp="1"/>
          </p:cNvSpPr>
          <p:nvPr>
            <p:ph type="body" idx="1"/>
          </p:nvPr>
        </p:nvSpPr>
        <p:spPr>
          <a:xfrm>
            <a:off x="533400" y="1123950"/>
            <a:ext cx="4267200" cy="3657600"/>
          </a:xfrm>
          <a:prstGeom prst="rect">
            <a:avLst/>
          </a:prstGeom>
          <a:noFill/>
          <a:ln>
            <a:noFill/>
          </a:ln>
        </p:spPr>
        <p:txBody>
          <a:bodyPr spcFirstLastPara="1" wrap="square" lIns="0" tIns="0" rIns="0" bIns="0" anchor="t" anchorCtr="0">
            <a:noAutofit/>
          </a:bodyPr>
          <a:lstStyle/>
          <a:p>
            <a:pPr marL="114300" indent="0">
              <a:lnSpc>
                <a:spcPct val="150000"/>
              </a:lnSpc>
              <a:spcBef>
                <a:spcPts val="0"/>
              </a:spcBef>
              <a:buClr>
                <a:schemeClr val="tx1"/>
              </a:buClr>
              <a:buSzPct val="100000"/>
              <a:buFont typeface="Wingdings" pitchFamily="2" charset="2"/>
              <a:buChar char="Ø"/>
            </a:pPr>
            <a:r>
              <a:rPr lang="en-US" sz="1600" dirty="0" smtClean="0"/>
              <a:t> Users will be able to converse with another user through voice, video, or text commands.</a:t>
            </a:r>
          </a:p>
          <a:p>
            <a:pPr marL="114300" indent="0">
              <a:lnSpc>
                <a:spcPct val="150000"/>
              </a:lnSpc>
              <a:spcBef>
                <a:spcPts val="0"/>
              </a:spcBef>
              <a:buClr>
                <a:schemeClr val="tx1"/>
              </a:buClr>
              <a:buSzPct val="100000"/>
              <a:buFont typeface="Wingdings" pitchFamily="2" charset="2"/>
              <a:buChar char="Ø"/>
            </a:pPr>
            <a:r>
              <a:rPr lang="en-US" sz="1600" dirty="0" smtClean="0"/>
              <a:t> Host need to be </a:t>
            </a:r>
            <a:r>
              <a:rPr lang="en-US" sz="1600" dirty="0" err="1" smtClean="0"/>
              <a:t>signin</a:t>
            </a:r>
            <a:r>
              <a:rPr lang="en-US" sz="1600" dirty="0" smtClean="0"/>
              <a:t> in our system to create a video meeting.</a:t>
            </a:r>
          </a:p>
          <a:p>
            <a:pPr marL="114300" indent="0">
              <a:lnSpc>
                <a:spcPct val="150000"/>
              </a:lnSpc>
              <a:spcBef>
                <a:spcPts val="0"/>
              </a:spcBef>
              <a:buClr>
                <a:schemeClr val="tx1"/>
              </a:buClr>
              <a:buSzPct val="100000"/>
              <a:buFont typeface="Wingdings" pitchFamily="2" charset="2"/>
              <a:buChar char="Ø"/>
            </a:pPr>
            <a:r>
              <a:rPr lang="en-US" sz="1600" dirty="0" smtClean="0"/>
              <a:t> Controls for meeting hosts.</a:t>
            </a:r>
          </a:p>
          <a:p>
            <a:pPr marL="114300" indent="0">
              <a:lnSpc>
                <a:spcPct val="150000"/>
              </a:lnSpc>
              <a:spcBef>
                <a:spcPts val="0"/>
              </a:spcBef>
              <a:buClr>
                <a:schemeClr val="tx1"/>
              </a:buClr>
              <a:buSzPct val="100000"/>
              <a:buFont typeface="Wingdings" pitchFamily="2" charset="2"/>
              <a:buChar char="Ø"/>
            </a:pPr>
            <a:r>
              <a:rPr lang="en-US" sz="1600" dirty="0" smtClean="0"/>
              <a:t> Anyone inside or outside your organization can join with a link.</a:t>
            </a:r>
          </a:p>
          <a:p>
            <a:pPr marL="114300" indent="0">
              <a:lnSpc>
                <a:spcPct val="150000"/>
              </a:lnSpc>
              <a:spcBef>
                <a:spcPts val="0"/>
              </a:spcBef>
              <a:buClr>
                <a:schemeClr val="tx1"/>
              </a:buClr>
              <a:buSzPct val="100000"/>
              <a:buFont typeface="Wingdings" pitchFamily="2" charset="2"/>
              <a:buChar char="Ø"/>
            </a:pPr>
            <a:r>
              <a:rPr lang="en-US" sz="1600" dirty="0" smtClean="0"/>
              <a:t> Messaging with participants.</a:t>
            </a:r>
          </a:p>
          <a:p>
            <a:pPr marL="114300" indent="0">
              <a:lnSpc>
                <a:spcPct val="150000"/>
              </a:lnSpc>
              <a:spcBef>
                <a:spcPts val="0"/>
              </a:spcBef>
              <a:buClr>
                <a:schemeClr val="tx1"/>
              </a:buClr>
              <a:buSzPct val="100000"/>
              <a:buFont typeface="Wingdings" pitchFamily="2" charset="2"/>
              <a:buChar char="Ø"/>
            </a:pPr>
            <a:r>
              <a:rPr lang="en-US" sz="1600" dirty="0" smtClean="0"/>
              <a:t> Users need to Gmail account to join the meeting link.</a:t>
            </a:r>
            <a:endParaRPr sz="1600" dirty="0"/>
          </a:p>
        </p:txBody>
      </p:sp>
      <p:sp>
        <p:nvSpPr>
          <p:cNvPr id="82" name="Google Shape;82;p5"/>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dk1"/>
                </a:solidFill>
              </a:rPr>
              <a:pPr marL="0" lvl="0" indent="0" algn="r" rtl="0">
                <a:lnSpc>
                  <a:spcPct val="100000"/>
                </a:lnSpc>
                <a:spcBef>
                  <a:spcPts val="0"/>
                </a:spcBef>
                <a:spcAft>
                  <a:spcPts val="0"/>
                </a:spcAft>
                <a:buSzPts val="1200"/>
                <a:buNone/>
              </a:pPr>
              <a:t>3</a:t>
            </a:fld>
            <a:endParaRPr>
              <a:solidFill>
                <a:schemeClr val="dk1"/>
              </a:solidFill>
            </a:endParaRPr>
          </a:p>
        </p:txBody>
      </p:sp>
      <p:pic>
        <p:nvPicPr>
          <p:cNvPr id="6" name="Picture 5" descr="1.PNG"/>
          <p:cNvPicPr>
            <a:picLocks noChangeAspect="1"/>
          </p:cNvPicPr>
          <p:nvPr/>
        </p:nvPicPr>
        <p:blipFill>
          <a:blip r:embed="rId3"/>
          <a:stretch>
            <a:fillRect/>
          </a:stretch>
        </p:blipFill>
        <p:spPr>
          <a:xfrm>
            <a:off x="5486400" y="1352550"/>
            <a:ext cx="3012281" cy="3048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5"/>
          <p:cNvSpPr txBox="1">
            <a:spLocks noGrp="1"/>
          </p:cNvSpPr>
          <p:nvPr>
            <p:ph type="title"/>
          </p:nvPr>
        </p:nvSpPr>
        <p:spPr>
          <a:xfrm>
            <a:off x="0" y="285750"/>
            <a:ext cx="9144000" cy="457200"/>
          </a:xfrm>
          <a:prstGeom prst="rect">
            <a:avLst/>
          </a:prstGeom>
          <a:noFill/>
          <a:ln>
            <a:noFill/>
          </a:ln>
        </p:spPr>
        <p:txBody>
          <a:bodyPr spcFirstLastPara="1" wrap="square" lIns="0" tIns="0" rIns="0" bIns="0" anchor="t" anchorCtr="0">
            <a:noAutofit/>
          </a:bodyPr>
          <a:lstStyle/>
          <a:p>
            <a:pPr marL="457200" lvl="0" indent="-342900" algn="ctr">
              <a:lnSpc>
                <a:spcPct val="110000"/>
              </a:lnSpc>
              <a:spcBef>
                <a:spcPts val="600"/>
              </a:spcBef>
            </a:pPr>
            <a:r>
              <a:rPr lang="en-US" sz="2800" b="1" dirty="0" smtClean="0">
                <a:latin typeface="+mn-lt"/>
              </a:rPr>
              <a:t>Project features</a:t>
            </a:r>
          </a:p>
        </p:txBody>
      </p:sp>
      <p:sp>
        <p:nvSpPr>
          <p:cNvPr id="80" name="Google Shape;80;p5"/>
          <p:cNvSpPr txBox="1">
            <a:spLocks noGrp="1"/>
          </p:cNvSpPr>
          <p:nvPr>
            <p:ph type="body" idx="1"/>
          </p:nvPr>
        </p:nvSpPr>
        <p:spPr>
          <a:xfrm>
            <a:off x="990600" y="1276350"/>
            <a:ext cx="7010400" cy="3047999"/>
          </a:xfrm>
          <a:prstGeom prst="rect">
            <a:avLst/>
          </a:prstGeom>
          <a:noFill/>
          <a:ln>
            <a:noFill/>
          </a:ln>
        </p:spPr>
        <p:txBody>
          <a:bodyPr spcFirstLastPara="1" wrap="square" lIns="0" tIns="0" rIns="0" bIns="0" anchor="t" anchorCtr="0">
            <a:noAutofit/>
          </a:bodyPr>
          <a:lstStyle/>
          <a:p>
            <a:pPr marL="114300" indent="0">
              <a:lnSpc>
                <a:spcPct val="150000"/>
              </a:lnSpc>
              <a:spcBef>
                <a:spcPts val="0"/>
              </a:spcBef>
              <a:buClr>
                <a:schemeClr val="tx1"/>
              </a:buClr>
              <a:buSzPct val="100000"/>
              <a:buFont typeface="Wingdings" pitchFamily="2" charset="2"/>
              <a:buChar char="q"/>
            </a:pPr>
            <a:r>
              <a:rPr lang="en-US" sz="1600" dirty="0" smtClean="0"/>
              <a:t> More than 100 users can join meeting at a time</a:t>
            </a:r>
          </a:p>
          <a:p>
            <a:pPr marL="114300" indent="0">
              <a:lnSpc>
                <a:spcPct val="150000"/>
              </a:lnSpc>
              <a:spcBef>
                <a:spcPts val="0"/>
              </a:spcBef>
              <a:buClr>
                <a:schemeClr val="tx1"/>
              </a:buClr>
              <a:buSzPct val="100000"/>
              <a:buFont typeface="Wingdings" pitchFamily="2" charset="2"/>
              <a:buChar char="q"/>
            </a:pPr>
            <a:r>
              <a:rPr lang="en-US" sz="1600" dirty="0" smtClean="0"/>
              <a:t> Hosts can create the meeting link and share another users</a:t>
            </a:r>
          </a:p>
          <a:p>
            <a:pPr marL="114300" indent="0">
              <a:lnSpc>
                <a:spcPct val="150000"/>
              </a:lnSpc>
              <a:spcBef>
                <a:spcPts val="0"/>
              </a:spcBef>
              <a:buClr>
                <a:schemeClr val="tx1"/>
              </a:buClr>
              <a:buSzPct val="100000"/>
              <a:buFont typeface="Wingdings" pitchFamily="2" charset="2"/>
              <a:buChar char="q"/>
            </a:pPr>
            <a:r>
              <a:rPr lang="en-US" sz="1600" dirty="0" smtClean="0"/>
              <a:t> Hosts can add user in meeting</a:t>
            </a:r>
          </a:p>
          <a:p>
            <a:pPr marL="114300" indent="0">
              <a:lnSpc>
                <a:spcPct val="150000"/>
              </a:lnSpc>
              <a:spcBef>
                <a:spcPts val="0"/>
              </a:spcBef>
              <a:buClr>
                <a:schemeClr val="tx1"/>
              </a:buClr>
              <a:buSzPct val="100000"/>
              <a:buFont typeface="Wingdings" pitchFamily="2" charset="2"/>
              <a:buChar char="q"/>
            </a:pPr>
            <a:r>
              <a:rPr lang="en-US" sz="1600" dirty="0" smtClean="0"/>
              <a:t> Hosts can record the whole session</a:t>
            </a:r>
          </a:p>
          <a:p>
            <a:pPr marL="114300" indent="0">
              <a:lnSpc>
                <a:spcPct val="150000"/>
              </a:lnSpc>
              <a:spcBef>
                <a:spcPts val="0"/>
              </a:spcBef>
              <a:buClr>
                <a:schemeClr val="tx1"/>
              </a:buClr>
              <a:buSzPct val="100000"/>
              <a:buFont typeface="Wingdings" pitchFamily="2" charset="2"/>
              <a:buChar char="q"/>
            </a:pPr>
            <a:r>
              <a:rPr lang="en-US" sz="1600" dirty="0" smtClean="0"/>
              <a:t> Hosts can share screen with participants and participants also can share screen</a:t>
            </a:r>
          </a:p>
          <a:p>
            <a:pPr marL="114300" indent="0">
              <a:lnSpc>
                <a:spcPct val="150000"/>
              </a:lnSpc>
              <a:spcBef>
                <a:spcPts val="0"/>
              </a:spcBef>
              <a:buClr>
                <a:schemeClr val="tx1"/>
              </a:buClr>
              <a:buSzPct val="100000"/>
              <a:buFont typeface="Wingdings" pitchFamily="2" charset="2"/>
              <a:buChar char="q"/>
            </a:pPr>
            <a:r>
              <a:rPr lang="en-US" sz="1600" dirty="0" smtClean="0"/>
              <a:t> Users can join meeting using just </a:t>
            </a:r>
            <a:r>
              <a:rPr lang="en-US" sz="1600" dirty="0" err="1" smtClean="0"/>
              <a:t>gmail</a:t>
            </a:r>
            <a:endParaRPr lang="en-US" sz="1600" dirty="0" smtClean="0"/>
          </a:p>
          <a:p>
            <a:pPr marL="114300" indent="0">
              <a:lnSpc>
                <a:spcPct val="150000"/>
              </a:lnSpc>
              <a:spcBef>
                <a:spcPts val="0"/>
              </a:spcBef>
              <a:buClr>
                <a:schemeClr val="tx1"/>
              </a:buClr>
              <a:buSzPct val="100000"/>
              <a:buFont typeface="Wingdings" pitchFamily="2" charset="2"/>
              <a:buChar char="q"/>
            </a:pPr>
            <a:r>
              <a:rPr lang="en-US" sz="1600" dirty="0" smtClean="0"/>
              <a:t> Participants can communicate with each other through voice, video, or  text commands</a:t>
            </a:r>
          </a:p>
        </p:txBody>
      </p:sp>
      <p:sp>
        <p:nvSpPr>
          <p:cNvPr id="82" name="Google Shape;82;p5"/>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dk1"/>
                </a:solidFill>
              </a:rPr>
              <a:pPr marL="0" lvl="0" indent="0" algn="r" rtl="0">
                <a:lnSpc>
                  <a:spcPct val="100000"/>
                </a:lnSpc>
                <a:spcBef>
                  <a:spcPts val="0"/>
                </a:spcBef>
                <a:spcAft>
                  <a:spcPts val="0"/>
                </a:spcAft>
                <a:buSzPts val="1200"/>
                <a:buNone/>
              </a:pPr>
              <a:t>4</a:t>
            </a:fld>
            <a:endParaRPr>
              <a:solidFill>
                <a:schemeClr val="dk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8"/>
          <p:cNvSpPr txBox="1">
            <a:spLocks noGrp="1"/>
          </p:cNvSpPr>
          <p:nvPr>
            <p:ph type="title"/>
          </p:nvPr>
        </p:nvSpPr>
        <p:spPr>
          <a:xfrm>
            <a:off x="0" y="438150"/>
            <a:ext cx="9144000" cy="423100"/>
          </a:xfrm>
          <a:prstGeom prst="rect">
            <a:avLst/>
          </a:prstGeom>
          <a:noFill/>
          <a:ln>
            <a:noFill/>
          </a:ln>
        </p:spPr>
        <p:txBody>
          <a:bodyPr spcFirstLastPara="1" wrap="square" lIns="0" tIns="0" rIns="0" bIns="0" anchor="t" anchorCtr="0">
            <a:noAutofit/>
          </a:bodyPr>
          <a:lstStyle/>
          <a:p>
            <a:pPr marL="0" lvl="0" indent="0" algn="ctr" rtl="0">
              <a:lnSpc>
                <a:spcPct val="80000"/>
              </a:lnSpc>
              <a:spcBef>
                <a:spcPts val="0"/>
              </a:spcBef>
              <a:spcAft>
                <a:spcPts val="0"/>
              </a:spcAft>
              <a:buSzPts val="4800"/>
              <a:buNone/>
            </a:pPr>
            <a:r>
              <a:rPr lang="en-US" sz="3200" b="1" dirty="0" smtClean="0">
                <a:solidFill>
                  <a:schemeClr val="tx1">
                    <a:lumMod val="95000"/>
                  </a:schemeClr>
                </a:solidFill>
                <a:latin typeface="+mn-lt"/>
              </a:rPr>
              <a:t>Hardware Requirement</a:t>
            </a:r>
            <a:endParaRPr sz="3200" dirty="0">
              <a:solidFill>
                <a:schemeClr val="tx1">
                  <a:lumMod val="95000"/>
                </a:schemeClr>
              </a:solidFill>
              <a:latin typeface="+mn-lt"/>
            </a:endParaRPr>
          </a:p>
        </p:txBody>
      </p:sp>
      <p:sp>
        <p:nvSpPr>
          <p:cNvPr id="136" name="Google Shape;136;p48"/>
          <p:cNvSpPr txBox="1">
            <a:spLocks noGrp="1"/>
          </p:cNvSpPr>
          <p:nvPr>
            <p:ph type="body" idx="1"/>
          </p:nvPr>
        </p:nvSpPr>
        <p:spPr>
          <a:xfrm>
            <a:off x="838200" y="1428750"/>
            <a:ext cx="4176713" cy="2611088"/>
          </a:xfrm>
          <a:prstGeom prst="rect">
            <a:avLst/>
          </a:prstGeom>
          <a:noFill/>
          <a:ln>
            <a:noFill/>
          </a:ln>
        </p:spPr>
        <p:txBody>
          <a:bodyPr spcFirstLastPara="1" wrap="square" lIns="0" tIns="0" rIns="0" bIns="0" anchor="t" anchorCtr="0">
            <a:noAutofit/>
          </a:bodyPr>
          <a:lstStyle/>
          <a:p>
            <a:pPr marL="457200" lvl="0" indent="-342900" algn="l" rtl="0">
              <a:lnSpc>
                <a:spcPct val="110000"/>
              </a:lnSpc>
              <a:spcBef>
                <a:spcPts val="600"/>
              </a:spcBef>
              <a:spcAft>
                <a:spcPts val="0"/>
              </a:spcAft>
              <a:buClr>
                <a:schemeClr val="tx1"/>
              </a:buClr>
              <a:buSzPts val="1800"/>
              <a:buChar char="▸"/>
            </a:pPr>
            <a:r>
              <a:rPr lang="en-US" sz="1600" dirty="0" smtClean="0"/>
              <a:t>Minimum core i3 processor</a:t>
            </a:r>
          </a:p>
          <a:p>
            <a:pPr marL="457200" lvl="0" indent="-342900" algn="l" rtl="0">
              <a:lnSpc>
                <a:spcPct val="110000"/>
              </a:lnSpc>
              <a:spcBef>
                <a:spcPts val="600"/>
              </a:spcBef>
              <a:spcAft>
                <a:spcPts val="0"/>
              </a:spcAft>
              <a:buClr>
                <a:schemeClr val="tx1"/>
              </a:buClr>
              <a:buSzPts val="1800"/>
              <a:buChar char="▸"/>
            </a:pPr>
            <a:r>
              <a:rPr lang="en-US" sz="1600" dirty="0" smtClean="0"/>
              <a:t>Minimum 4gb RAM</a:t>
            </a:r>
          </a:p>
          <a:p>
            <a:pPr marL="457200" lvl="0" indent="-342900" algn="l" rtl="0">
              <a:lnSpc>
                <a:spcPct val="110000"/>
              </a:lnSpc>
              <a:spcBef>
                <a:spcPts val="600"/>
              </a:spcBef>
              <a:spcAft>
                <a:spcPts val="0"/>
              </a:spcAft>
              <a:buClr>
                <a:schemeClr val="tx1"/>
              </a:buClr>
              <a:buSzPts val="1800"/>
              <a:buChar char="▸"/>
            </a:pPr>
            <a:r>
              <a:rPr lang="en-US" sz="1600" dirty="0" smtClean="0"/>
              <a:t>Better CPU / GPU</a:t>
            </a:r>
            <a:endParaRPr sz="1600" dirty="0"/>
          </a:p>
        </p:txBody>
      </p:sp>
      <p:sp>
        <p:nvSpPr>
          <p:cNvPr id="137" name="Google Shape;137;p48"/>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a:t>
            </a:fld>
            <a:endParaRPr/>
          </a:p>
        </p:txBody>
      </p:sp>
      <p:pic>
        <p:nvPicPr>
          <p:cNvPr id="5" name="Picture 4" descr="req_hard-1-1200x878.png"/>
          <p:cNvPicPr>
            <a:picLocks noChangeAspect="1"/>
          </p:cNvPicPr>
          <p:nvPr/>
        </p:nvPicPr>
        <p:blipFill>
          <a:blip r:embed="rId3"/>
          <a:stretch>
            <a:fillRect/>
          </a:stretch>
        </p:blipFill>
        <p:spPr>
          <a:xfrm>
            <a:off x="4495800" y="1123950"/>
            <a:ext cx="4269978" cy="31242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50"/>
          <p:cNvSpPr txBox="1">
            <a:spLocks noGrp="1"/>
          </p:cNvSpPr>
          <p:nvPr>
            <p:ph type="title"/>
          </p:nvPr>
        </p:nvSpPr>
        <p:spPr>
          <a:xfrm>
            <a:off x="0" y="361950"/>
            <a:ext cx="9144000" cy="529590"/>
          </a:xfrm>
          <a:prstGeom prst="rect">
            <a:avLst/>
          </a:prstGeom>
          <a:noFill/>
          <a:ln>
            <a:noFill/>
          </a:ln>
        </p:spPr>
        <p:txBody>
          <a:bodyPr spcFirstLastPara="1" wrap="square" lIns="0" tIns="0" rIns="0" bIns="0" anchor="t" anchorCtr="0">
            <a:noAutofit/>
          </a:bodyPr>
          <a:lstStyle/>
          <a:p>
            <a:pPr lvl="0" algn="ctr"/>
            <a:r>
              <a:rPr lang="en-US" sz="3200" b="1" dirty="0" smtClean="0">
                <a:solidFill>
                  <a:schemeClr val="tx1">
                    <a:lumMod val="95000"/>
                  </a:schemeClr>
                </a:solidFill>
              </a:rPr>
              <a:t>Software Requirement</a:t>
            </a:r>
            <a:endParaRPr sz="3200" b="1" dirty="0">
              <a:solidFill>
                <a:schemeClr val="tx1">
                  <a:lumMod val="95000"/>
                </a:schemeClr>
              </a:solidFill>
              <a:latin typeface="+mn-lt"/>
            </a:endParaRPr>
          </a:p>
        </p:txBody>
      </p:sp>
      <p:sp>
        <p:nvSpPr>
          <p:cNvPr id="158" name="Google Shape;158;p50"/>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a:t>
            </a:fld>
            <a:endParaRPr/>
          </a:p>
        </p:txBody>
      </p:sp>
      <p:sp>
        <p:nvSpPr>
          <p:cNvPr id="159" name="Google Shape;159;p50"/>
          <p:cNvSpPr txBox="1"/>
          <p:nvPr/>
        </p:nvSpPr>
        <p:spPr>
          <a:xfrm>
            <a:off x="1447800" y="971550"/>
            <a:ext cx="3048000" cy="3754834"/>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tx1"/>
              </a:buClr>
              <a:buSzPts val="1600"/>
            </a:pPr>
            <a:r>
              <a:rPr lang="en-US" b="1" dirty="0" smtClean="0">
                <a:solidFill>
                  <a:schemeClr val="tx1"/>
                </a:solidFill>
                <a:latin typeface="+mn-lt"/>
                <a:ea typeface="Barlow Light"/>
                <a:cs typeface="Barlow Light"/>
                <a:sym typeface="Barlow Light"/>
              </a:rPr>
              <a:t>For Front end:</a:t>
            </a:r>
          </a:p>
          <a:p>
            <a:pPr marL="285750" lvl="2" indent="-285750" algn="just">
              <a:buClr>
                <a:schemeClr val="tx1"/>
              </a:buClr>
              <a:buSzPts val="1600"/>
              <a:buFont typeface="Wingdings" pitchFamily="2" charset="2"/>
              <a:buChar char="§"/>
            </a:pPr>
            <a:r>
              <a:rPr lang="en-US" b="1" dirty="0" smtClean="0">
                <a:solidFill>
                  <a:schemeClr val="tx1"/>
                </a:solidFill>
                <a:latin typeface="+mn-lt"/>
                <a:ea typeface="Barlow Light"/>
                <a:cs typeface="Barlow Light"/>
                <a:sym typeface="Barlow Light"/>
              </a:rPr>
              <a:t>HTML5</a:t>
            </a:r>
          </a:p>
          <a:p>
            <a:pPr marL="285750" lvl="2" indent="-285750">
              <a:buClr>
                <a:schemeClr val="tx1"/>
              </a:buClr>
              <a:buSzPts val="1600"/>
              <a:buFont typeface="Wingdings" pitchFamily="2" charset="2"/>
              <a:buChar char="§"/>
            </a:pPr>
            <a:r>
              <a:rPr lang="en-US" b="1" dirty="0" smtClean="0">
                <a:solidFill>
                  <a:schemeClr val="tx1"/>
                </a:solidFill>
                <a:latin typeface="+mn-lt"/>
                <a:ea typeface="Barlow Light"/>
                <a:cs typeface="Barlow Light"/>
                <a:sym typeface="Barlow Light"/>
              </a:rPr>
              <a:t>CSS3</a:t>
            </a:r>
          </a:p>
          <a:p>
            <a:pPr marL="285750" lvl="2" indent="-285750" algn="just">
              <a:buClr>
                <a:schemeClr val="tx1"/>
              </a:buClr>
              <a:buSzPts val="1600"/>
              <a:buFont typeface="Wingdings" pitchFamily="2" charset="2"/>
              <a:buChar char="§"/>
            </a:pPr>
            <a:r>
              <a:rPr lang="en-US" b="1" dirty="0" smtClean="0">
                <a:solidFill>
                  <a:schemeClr val="tx1"/>
                </a:solidFill>
                <a:latin typeface="+mn-lt"/>
                <a:ea typeface="Barlow Light"/>
                <a:cs typeface="Barlow Light"/>
                <a:sym typeface="Barlow Light"/>
              </a:rPr>
              <a:t>Bootstrap 5</a:t>
            </a:r>
          </a:p>
          <a:p>
            <a:pPr marL="285750" lvl="2" indent="-285750" algn="just">
              <a:buClr>
                <a:schemeClr val="tx1"/>
              </a:buClr>
              <a:buSzPts val="1600"/>
              <a:buFont typeface="Wingdings" pitchFamily="2" charset="2"/>
              <a:buChar char="§"/>
            </a:pPr>
            <a:r>
              <a:rPr lang="en-US" b="1" dirty="0" err="1" smtClean="0">
                <a:solidFill>
                  <a:schemeClr val="tx1"/>
                </a:solidFill>
                <a:latin typeface="+mn-lt"/>
                <a:ea typeface="Barlow Light"/>
                <a:cs typeface="Barlow Light"/>
                <a:sym typeface="Barlow Light"/>
              </a:rPr>
              <a:t>Javascript</a:t>
            </a:r>
            <a:endParaRPr lang="en-US" b="1" dirty="0" smtClean="0">
              <a:solidFill>
                <a:schemeClr val="tx1"/>
              </a:solidFill>
              <a:latin typeface="+mn-lt"/>
              <a:ea typeface="Barlow Light"/>
              <a:cs typeface="Barlow Light"/>
              <a:sym typeface="Barlow Light"/>
            </a:endParaRPr>
          </a:p>
          <a:p>
            <a:pPr marL="285750" lvl="2" indent="-285750" algn="just">
              <a:buClr>
                <a:schemeClr val="tx1"/>
              </a:buClr>
              <a:buSzPts val="1600"/>
              <a:buFont typeface="Wingdings" pitchFamily="2" charset="2"/>
              <a:buChar char="§"/>
            </a:pPr>
            <a:r>
              <a:rPr lang="en-US" b="1" dirty="0" smtClean="0">
                <a:solidFill>
                  <a:schemeClr val="tx1"/>
                </a:solidFill>
                <a:latin typeface="+mn-lt"/>
                <a:ea typeface="Barlow Light"/>
                <a:cs typeface="Barlow Light"/>
                <a:sym typeface="Barlow Light"/>
              </a:rPr>
              <a:t>React</a:t>
            </a:r>
          </a:p>
          <a:p>
            <a:pPr marL="285750" lvl="2" indent="-285750" algn="just">
              <a:buClr>
                <a:schemeClr val="tx1"/>
              </a:buClr>
              <a:buSzPts val="1600"/>
              <a:buFont typeface="Wingdings" pitchFamily="2" charset="2"/>
              <a:buChar char="§"/>
            </a:pPr>
            <a:r>
              <a:rPr lang="en-US" b="1" dirty="0" err="1" smtClean="0">
                <a:solidFill>
                  <a:schemeClr val="tx1"/>
                </a:solidFill>
                <a:latin typeface="+mn-lt"/>
                <a:ea typeface="Barlow Light"/>
                <a:cs typeface="Barlow Light"/>
                <a:sym typeface="Barlow Light"/>
              </a:rPr>
              <a:t>WebRTC</a:t>
            </a:r>
            <a:endParaRPr lang="en-US" b="1" dirty="0" smtClean="0">
              <a:solidFill>
                <a:schemeClr val="tx1"/>
              </a:solidFill>
              <a:latin typeface="+mn-lt"/>
              <a:ea typeface="Barlow Light"/>
              <a:cs typeface="Barlow Light"/>
              <a:sym typeface="Barlow Light"/>
            </a:endParaRPr>
          </a:p>
          <a:p>
            <a:pPr marL="285750" lvl="2" indent="-285750" algn="just">
              <a:buClr>
                <a:schemeClr val="tx1"/>
              </a:buClr>
              <a:buSzPts val="1600"/>
              <a:buFont typeface="Wingdings" pitchFamily="2" charset="2"/>
              <a:buChar char="§"/>
            </a:pPr>
            <a:endParaRPr lang="en-US" b="1" dirty="0" smtClean="0">
              <a:solidFill>
                <a:schemeClr val="tx1"/>
              </a:solidFill>
              <a:latin typeface="+mn-lt"/>
              <a:ea typeface="Barlow Light"/>
              <a:cs typeface="Barlow Light"/>
              <a:sym typeface="Barlow Light"/>
            </a:endParaRPr>
          </a:p>
          <a:p>
            <a:pPr marL="285750" lvl="2" indent="-285750" algn="just">
              <a:buClr>
                <a:schemeClr val="tx1"/>
              </a:buClr>
              <a:buSzPts val="1600"/>
            </a:pPr>
            <a:r>
              <a:rPr lang="en-US" b="1" dirty="0" smtClean="0">
                <a:solidFill>
                  <a:schemeClr val="tx1"/>
                </a:solidFill>
                <a:latin typeface="+mn-lt"/>
                <a:ea typeface="Barlow Light"/>
                <a:cs typeface="Barlow Light"/>
                <a:sym typeface="Barlow Light"/>
              </a:rPr>
              <a:t>For Back end:</a:t>
            </a:r>
          </a:p>
          <a:p>
            <a:pPr marL="285750" lvl="2" indent="-285750" algn="just">
              <a:buClr>
                <a:schemeClr val="tx1"/>
              </a:buClr>
              <a:buSzPts val="1600"/>
              <a:buFont typeface="Wingdings" pitchFamily="2" charset="2"/>
              <a:buChar char="§"/>
            </a:pPr>
            <a:r>
              <a:rPr lang="en-US" b="1" dirty="0" smtClean="0">
                <a:solidFill>
                  <a:schemeClr val="tx1"/>
                </a:solidFill>
                <a:latin typeface="+mn-lt"/>
                <a:ea typeface="Barlow Light"/>
                <a:cs typeface="Barlow Light"/>
                <a:sym typeface="Barlow Light"/>
              </a:rPr>
              <a:t>Node.js</a:t>
            </a:r>
          </a:p>
          <a:p>
            <a:pPr marL="285750" lvl="2" indent="-285750" algn="just">
              <a:buClr>
                <a:schemeClr val="tx1"/>
              </a:buClr>
              <a:buSzPts val="1600"/>
              <a:buFont typeface="Wingdings" pitchFamily="2" charset="2"/>
              <a:buChar char="§"/>
            </a:pPr>
            <a:r>
              <a:rPr lang="en-US" b="1" dirty="0" smtClean="0">
                <a:solidFill>
                  <a:schemeClr val="tx1"/>
                </a:solidFill>
                <a:latin typeface="+mn-lt"/>
                <a:ea typeface="Barlow Light"/>
                <a:cs typeface="Barlow Light"/>
                <a:sym typeface="Barlow Light"/>
              </a:rPr>
              <a:t>Socket.io</a:t>
            </a:r>
          </a:p>
          <a:p>
            <a:pPr marL="285750" lvl="2" indent="-285750" algn="just">
              <a:buClr>
                <a:schemeClr val="tx1"/>
              </a:buClr>
              <a:buSzPts val="1600"/>
              <a:buFont typeface="Arial" pitchFamily="34" charset="0"/>
              <a:buChar char="•"/>
            </a:pPr>
            <a:endParaRPr lang="en-US" b="1" dirty="0" smtClean="0">
              <a:solidFill>
                <a:schemeClr val="tx1"/>
              </a:solidFill>
              <a:latin typeface="+mn-lt"/>
              <a:ea typeface="Barlow Light"/>
              <a:cs typeface="Barlow Light"/>
              <a:sym typeface="Barlow Light"/>
            </a:endParaRPr>
          </a:p>
          <a:p>
            <a:pPr marL="285750" lvl="2" indent="-285750" algn="just">
              <a:buClr>
                <a:schemeClr val="tx1"/>
              </a:buClr>
              <a:buSzPts val="1600"/>
            </a:pPr>
            <a:r>
              <a:rPr lang="en-US" b="1" dirty="0" smtClean="0">
                <a:solidFill>
                  <a:schemeClr val="tx1"/>
                </a:solidFill>
                <a:latin typeface="+mn-lt"/>
                <a:ea typeface="Barlow Light"/>
                <a:cs typeface="Barlow Light"/>
                <a:sym typeface="Barlow Light"/>
              </a:rPr>
              <a:t>For Database:</a:t>
            </a:r>
          </a:p>
          <a:p>
            <a:pPr marL="285750" lvl="2" indent="-285750" algn="just">
              <a:buClr>
                <a:schemeClr val="tx1"/>
              </a:buClr>
              <a:buSzPts val="1600"/>
              <a:buFont typeface="Wingdings" pitchFamily="2" charset="2"/>
              <a:buChar char="§"/>
            </a:pPr>
            <a:r>
              <a:rPr lang="en-US" b="1" dirty="0" err="1" smtClean="0">
                <a:solidFill>
                  <a:schemeClr val="tx1"/>
                </a:solidFill>
                <a:latin typeface="+mn-lt"/>
                <a:ea typeface="Barlow Light"/>
                <a:cs typeface="Barlow Light"/>
                <a:sym typeface="Barlow Light"/>
              </a:rPr>
              <a:t>SQLite</a:t>
            </a:r>
            <a:endParaRPr lang="en-US" b="1" dirty="0" smtClean="0">
              <a:solidFill>
                <a:schemeClr val="tx1"/>
              </a:solidFill>
              <a:latin typeface="+mn-lt"/>
              <a:ea typeface="Barlow Light"/>
              <a:cs typeface="Barlow Light"/>
              <a:sym typeface="Barlow Light"/>
            </a:endParaRPr>
          </a:p>
          <a:p>
            <a:pPr marL="285750" lvl="2" indent="-285750" algn="just">
              <a:buClr>
                <a:schemeClr val="tx1"/>
              </a:buClr>
              <a:buSzPts val="1600"/>
              <a:buFont typeface="Arial" pitchFamily="34" charset="0"/>
              <a:buChar char="•"/>
            </a:pPr>
            <a:endParaRPr lang="en-US" b="1" dirty="0" smtClean="0">
              <a:solidFill>
                <a:schemeClr val="tx1"/>
              </a:solidFill>
              <a:latin typeface="+mn-lt"/>
              <a:ea typeface="Barlow Light"/>
              <a:cs typeface="Barlow Light"/>
              <a:sym typeface="Barlow Light"/>
            </a:endParaRPr>
          </a:p>
          <a:p>
            <a:pPr marL="285750" lvl="2" indent="-285750" algn="just">
              <a:buClr>
                <a:schemeClr val="tx1"/>
              </a:buClr>
              <a:buSzPts val="1600"/>
            </a:pPr>
            <a:r>
              <a:rPr lang="en-US" b="1" dirty="0" smtClean="0">
                <a:solidFill>
                  <a:schemeClr val="tx1"/>
                </a:solidFill>
                <a:latin typeface="+mn-lt"/>
                <a:ea typeface="Barlow Light"/>
                <a:cs typeface="Barlow Light"/>
                <a:sym typeface="Barlow Light"/>
              </a:rPr>
              <a:t>For IDE:</a:t>
            </a:r>
          </a:p>
          <a:p>
            <a:pPr marL="285750" lvl="2" indent="-285750" algn="just">
              <a:buClr>
                <a:schemeClr val="tx1"/>
              </a:buClr>
              <a:buSzPts val="1600"/>
              <a:buFont typeface="Wingdings" pitchFamily="2" charset="2"/>
              <a:buChar char="§"/>
            </a:pPr>
            <a:r>
              <a:rPr lang="en-US" b="1" dirty="0" smtClean="0">
                <a:solidFill>
                  <a:schemeClr val="tx1"/>
                </a:solidFill>
                <a:latin typeface="+mn-lt"/>
                <a:ea typeface="Barlow Light"/>
                <a:cs typeface="Barlow Light"/>
                <a:sym typeface="Barlow Light"/>
              </a:rPr>
              <a:t>Visual Studio Code</a:t>
            </a:r>
            <a:endParaRPr lang="en-US" b="1" dirty="0">
              <a:solidFill>
                <a:schemeClr val="tx1"/>
              </a:solidFill>
              <a:latin typeface="+mn-lt"/>
              <a:ea typeface="Barlow Light"/>
              <a:cs typeface="Barlow Light"/>
              <a:sym typeface="Barlow Light"/>
            </a:endParaRPr>
          </a:p>
        </p:txBody>
      </p:sp>
      <p:pic>
        <p:nvPicPr>
          <p:cNvPr id="6" name="Picture 5" descr="clipart3367792.png"/>
          <p:cNvPicPr>
            <a:picLocks noChangeAspect="1"/>
          </p:cNvPicPr>
          <p:nvPr/>
        </p:nvPicPr>
        <p:blipFill>
          <a:blip r:embed="rId3"/>
          <a:stretch>
            <a:fillRect/>
          </a:stretch>
        </p:blipFill>
        <p:spPr>
          <a:xfrm>
            <a:off x="5410200" y="1352550"/>
            <a:ext cx="2583357" cy="2819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49"/>
          <p:cNvSpPr txBox="1">
            <a:spLocks noGrp="1"/>
          </p:cNvSpPr>
          <p:nvPr>
            <p:ph type="title"/>
          </p:nvPr>
        </p:nvSpPr>
        <p:spPr>
          <a:xfrm>
            <a:off x="1" y="361950"/>
            <a:ext cx="9144000" cy="533400"/>
          </a:xfrm>
          <a:prstGeom prst="rect">
            <a:avLst/>
          </a:prstGeom>
          <a:noFill/>
          <a:ln>
            <a:noFill/>
          </a:ln>
        </p:spPr>
        <p:txBody>
          <a:bodyPr spcFirstLastPara="1" wrap="square" lIns="0" tIns="0" rIns="0" bIns="0" anchor="t" anchorCtr="0">
            <a:noAutofit/>
          </a:bodyPr>
          <a:lstStyle/>
          <a:p>
            <a:pPr lvl="0" algn="ctr"/>
            <a:r>
              <a:rPr lang="en-US" sz="3200" b="1" dirty="0" smtClean="0">
                <a:solidFill>
                  <a:schemeClr val="tx1">
                    <a:lumMod val="95000"/>
                  </a:schemeClr>
                </a:solidFill>
                <a:latin typeface="+mn-lt"/>
              </a:rPr>
              <a:t>Block Diagram</a:t>
            </a:r>
            <a:endParaRPr sz="3200" b="1" dirty="0">
              <a:solidFill>
                <a:schemeClr val="tx1">
                  <a:lumMod val="95000"/>
                </a:schemeClr>
              </a:solidFill>
              <a:latin typeface="+mn-lt"/>
            </a:endParaRPr>
          </a:p>
        </p:txBody>
      </p:sp>
      <p:sp>
        <p:nvSpPr>
          <p:cNvPr id="144" name="Google Shape;144;p49"/>
          <p:cNvSpPr txBox="1">
            <a:spLocks noGrp="1"/>
          </p:cNvSpPr>
          <p:nvPr>
            <p:ph type="sldNum" idx="12"/>
          </p:nvPr>
        </p:nvSpPr>
        <p:spPr>
          <a:xfrm>
            <a:off x="10356381" y="4229556"/>
            <a:ext cx="328617" cy="226407"/>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1200"/>
              <a:buNone/>
            </a:pPr>
            <a:fld id="{00000000-1234-1234-1234-123412341234}" type="slidenum">
              <a:rPr lang="en-US" sz="1000" b="1"/>
              <a:pPr marL="0" lvl="0" indent="0" algn="ctr" rtl="0">
                <a:lnSpc>
                  <a:spcPct val="100000"/>
                </a:lnSpc>
                <a:spcBef>
                  <a:spcPts val="0"/>
                </a:spcBef>
                <a:spcAft>
                  <a:spcPts val="0"/>
                </a:spcAft>
                <a:buSzPts val="1200"/>
                <a:buNone/>
              </a:pPr>
              <a:t>7</a:t>
            </a:fld>
            <a:endParaRPr sz="1000" b="1"/>
          </a:p>
        </p:txBody>
      </p:sp>
      <p:sp>
        <p:nvSpPr>
          <p:cNvPr id="9" name="Rectangle 8"/>
          <p:cNvSpPr/>
          <p:nvPr/>
        </p:nvSpPr>
        <p:spPr>
          <a:xfrm>
            <a:off x="2133600" y="1885950"/>
            <a:ext cx="9906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Create meet link</a:t>
            </a:r>
            <a:endParaRPr lang="en-US" dirty="0"/>
          </a:p>
        </p:txBody>
      </p:sp>
      <p:grpSp>
        <p:nvGrpSpPr>
          <p:cNvPr id="19" name="Group 18"/>
          <p:cNvGrpSpPr/>
          <p:nvPr/>
        </p:nvGrpSpPr>
        <p:grpSpPr>
          <a:xfrm>
            <a:off x="3886200" y="2190750"/>
            <a:ext cx="4648200" cy="1752600"/>
            <a:chOff x="3505200" y="1657350"/>
            <a:chExt cx="4648200" cy="1752600"/>
          </a:xfrm>
        </p:grpSpPr>
        <p:sp>
          <p:nvSpPr>
            <p:cNvPr id="5" name="Rectangle 4"/>
            <p:cNvSpPr/>
            <p:nvPr/>
          </p:nvSpPr>
          <p:spPr>
            <a:xfrm>
              <a:off x="3505200" y="1657350"/>
              <a:ext cx="46482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505200" y="1733550"/>
              <a:ext cx="4648200" cy="523220"/>
            </a:xfrm>
            <a:prstGeom prst="rect">
              <a:avLst/>
            </a:prstGeom>
            <a:noFill/>
          </p:spPr>
          <p:txBody>
            <a:bodyPr wrap="square" rtlCol="0">
              <a:spAutoFit/>
            </a:bodyPr>
            <a:lstStyle/>
            <a:p>
              <a:pPr algn="ctr"/>
              <a:r>
                <a:rPr lang="en-US" b="1" dirty="0" err="1" smtClean="0">
                  <a:solidFill>
                    <a:schemeClr val="tx1"/>
                  </a:solidFill>
                </a:rPr>
                <a:t>MeetYOU</a:t>
              </a:r>
              <a:r>
                <a:rPr lang="en-US" b="1" dirty="0" smtClean="0">
                  <a:solidFill>
                    <a:schemeClr val="tx1"/>
                  </a:solidFill>
                </a:rPr>
                <a:t> – A cloud based meeting</a:t>
              </a:r>
            </a:p>
            <a:p>
              <a:pPr algn="ctr"/>
              <a:r>
                <a:rPr lang="en-US" b="1" dirty="0" smtClean="0">
                  <a:solidFill>
                    <a:schemeClr val="tx1"/>
                  </a:solidFill>
                </a:rPr>
                <a:t>application</a:t>
              </a:r>
              <a:endParaRPr lang="en-US" b="1" dirty="0">
                <a:solidFill>
                  <a:schemeClr val="tx1"/>
                </a:solidFill>
              </a:endParaRPr>
            </a:p>
          </p:txBody>
        </p:sp>
        <p:sp>
          <p:nvSpPr>
            <p:cNvPr id="10" name="Rectangle 9"/>
            <p:cNvSpPr/>
            <p:nvPr/>
          </p:nvSpPr>
          <p:spPr>
            <a:xfrm>
              <a:off x="3657600" y="2571750"/>
              <a:ext cx="9906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Video /</a:t>
              </a:r>
            </a:p>
            <a:p>
              <a:pPr algn="ctr"/>
              <a:r>
                <a:rPr lang="en-US" dirty="0" smtClean="0"/>
                <a:t>Audio</a:t>
              </a:r>
              <a:endParaRPr lang="en-US" dirty="0"/>
            </a:p>
          </p:txBody>
        </p:sp>
        <p:sp>
          <p:nvSpPr>
            <p:cNvPr id="11" name="Rectangle 10"/>
            <p:cNvSpPr/>
            <p:nvPr/>
          </p:nvSpPr>
          <p:spPr>
            <a:xfrm>
              <a:off x="4800600" y="2571750"/>
              <a:ext cx="10668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messaging</a:t>
              </a:r>
              <a:endParaRPr lang="en-US" dirty="0"/>
            </a:p>
          </p:txBody>
        </p:sp>
        <p:sp>
          <p:nvSpPr>
            <p:cNvPr id="12" name="Rectangle 11"/>
            <p:cNvSpPr/>
            <p:nvPr/>
          </p:nvSpPr>
          <p:spPr>
            <a:xfrm>
              <a:off x="6019800" y="2571750"/>
              <a:ext cx="9906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Meet Link</a:t>
              </a:r>
            </a:p>
            <a:p>
              <a:pPr algn="ctr"/>
              <a:r>
                <a:rPr lang="en-US" dirty="0" smtClean="0"/>
                <a:t>share</a:t>
              </a:r>
              <a:endParaRPr lang="en-US" dirty="0"/>
            </a:p>
          </p:txBody>
        </p:sp>
        <p:sp>
          <p:nvSpPr>
            <p:cNvPr id="13" name="Rectangle 12"/>
            <p:cNvSpPr/>
            <p:nvPr/>
          </p:nvSpPr>
          <p:spPr>
            <a:xfrm>
              <a:off x="7162800" y="2571750"/>
              <a:ext cx="8382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Screen share</a:t>
              </a:r>
              <a:endParaRPr lang="en-US" dirty="0"/>
            </a:p>
          </p:txBody>
        </p:sp>
      </p:grpSp>
      <p:sp>
        <p:nvSpPr>
          <p:cNvPr id="16" name="Rectangle 15"/>
          <p:cNvSpPr/>
          <p:nvPr/>
        </p:nvSpPr>
        <p:spPr>
          <a:xfrm>
            <a:off x="2133600" y="2724150"/>
            <a:ext cx="9906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Add user</a:t>
            </a:r>
            <a:endParaRPr lang="en-US" dirty="0"/>
          </a:p>
        </p:txBody>
      </p:sp>
      <p:sp>
        <p:nvSpPr>
          <p:cNvPr id="17" name="Rectangle 16"/>
          <p:cNvSpPr/>
          <p:nvPr/>
        </p:nvSpPr>
        <p:spPr>
          <a:xfrm>
            <a:off x="2133600" y="3562350"/>
            <a:ext cx="9906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record</a:t>
            </a:r>
            <a:endParaRPr lang="en-US" dirty="0"/>
          </a:p>
        </p:txBody>
      </p:sp>
      <p:sp>
        <p:nvSpPr>
          <p:cNvPr id="18" name="Rectangle 17"/>
          <p:cNvSpPr/>
          <p:nvPr/>
        </p:nvSpPr>
        <p:spPr>
          <a:xfrm>
            <a:off x="6172200" y="1123950"/>
            <a:ext cx="9906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Join or leave</a:t>
            </a:r>
            <a:endParaRPr lang="en-US" dirty="0"/>
          </a:p>
        </p:txBody>
      </p:sp>
      <p:sp>
        <p:nvSpPr>
          <p:cNvPr id="20" name="Rounded Rectangle 19"/>
          <p:cNvSpPr/>
          <p:nvPr/>
        </p:nvSpPr>
        <p:spPr>
          <a:xfrm>
            <a:off x="7543800" y="1200150"/>
            <a:ext cx="10668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User</a:t>
            </a:r>
            <a:endParaRPr lang="en-US" b="1" dirty="0"/>
          </a:p>
        </p:txBody>
      </p:sp>
      <p:sp>
        <p:nvSpPr>
          <p:cNvPr id="21" name="Rounded Rectangle 20"/>
          <p:cNvSpPr/>
          <p:nvPr/>
        </p:nvSpPr>
        <p:spPr>
          <a:xfrm>
            <a:off x="457200" y="2800350"/>
            <a:ext cx="10668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Host</a:t>
            </a:r>
            <a:endParaRPr lang="en-US" b="1" dirty="0"/>
          </a:p>
        </p:txBody>
      </p:sp>
      <p:sp>
        <p:nvSpPr>
          <p:cNvPr id="22" name="Flowchart: Magnetic Disk 21"/>
          <p:cNvSpPr/>
          <p:nvPr/>
        </p:nvSpPr>
        <p:spPr>
          <a:xfrm>
            <a:off x="7620000" y="4400550"/>
            <a:ext cx="1066800" cy="7429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cxnSp>
        <p:nvCxnSpPr>
          <p:cNvPr id="24" name="Elbow Connector 23"/>
          <p:cNvCxnSpPr>
            <a:stCxn id="21" idx="3"/>
            <a:endCxn id="9" idx="1"/>
          </p:cNvCxnSpPr>
          <p:nvPr/>
        </p:nvCxnSpPr>
        <p:spPr>
          <a:xfrm flipV="1">
            <a:off x="1524000" y="2152650"/>
            <a:ext cx="609600"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1" idx="3"/>
            <a:endCxn id="16" idx="1"/>
          </p:cNvCxnSpPr>
          <p:nvPr/>
        </p:nvCxnSpPr>
        <p:spPr>
          <a:xfrm>
            <a:off x="1524000" y="2990850"/>
            <a:ext cx="60960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1" idx="3"/>
            <a:endCxn id="17" idx="1"/>
          </p:cNvCxnSpPr>
          <p:nvPr/>
        </p:nvCxnSpPr>
        <p:spPr>
          <a:xfrm>
            <a:off x="1524000" y="2990850"/>
            <a:ext cx="609600"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3"/>
            <a:endCxn id="5" idx="1"/>
          </p:cNvCxnSpPr>
          <p:nvPr/>
        </p:nvCxnSpPr>
        <p:spPr>
          <a:xfrm>
            <a:off x="3124200" y="2152650"/>
            <a:ext cx="7620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6" idx="3"/>
            <a:endCxn id="5" idx="1"/>
          </p:cNvCxnSpPr>
          <p:nvPr/>
        </p:nvCxnSpPr>
        <p:spPr>
          <a:xfrm>
            <a:off x="3124200" y="2990850"/>
            <a:ext cx="762000" cy="76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7" idx="3"/>
            <a:endCxn id="5" idx="1"/>
          </p:cNvCxnSpPr>
          <p:nvPr/>
        </p:nvCxnSpPr>
        <p:spPr>
          <a:xfrm flipV="1">
            <a:off x="3124200" y="3067050"/>
            <a:ext cx="762000" cy="762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0" idx="1"/>
            <a:endCxn id="18" idx="3"/>
          </p:cNvCxnSpPr>
          <p:nvPr/>
        </p:nvCxnSpPr>
        <p:spPr>
          <a:xfrm rot="10800000">
            <a:off x="7162800" y="1390650"/>
            <a:ext cx="38100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hape 39"/>
          <p:cNvCxnSpPr>
            <a:stCxn id="18" idx="1"/>
          </p:cNvCxnSpPr>
          <p:nvPr/>
        </p:nvCxnSpPr>
        <p:spPr>
          <a:xfrm rot="10800000" flipV="1">
            <a:off x="5943600" y="1390650"/>
            <a:ext cx="228600" cy="800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5" idx="2"/>
            <a:endCxn id="22" idx="1"/>
          </p:cNvCxnSpPr>
          <p:nvPr/>
        </p:nvCxnSpPr>
        <p:spPr>
          <a:xfrm rot="16200000" flipH="1">
            <a:off x="6953250" y="3200400"/>
            <a:ext cx="457200" cy="1943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990600" y="2162838"/>
            <a:ext cx="3845961" cy="485112"/>
          </a:xfrm>
          <a:prstGeom prst="rect">
            <a:avLst/>
          </a:prstGeom>
          <a:noFill/>
          <a:ln>
            <a:noFill/>
          </a:ln>
        </p:spPr>
        <p:txBody>
          <a:bodyPr spcFirstLastPara="1" wrap="square" lIns="0" tIns="0" rIns="0" bIns="0" anchor="t" anchorCtr="0">
            <a:noAutofit/>
          </a:bodyPr>
          <a:lstStyle/>
          <a:p>
            <a:pPr marL="0" lvl="0" indent="0" algn="ctr" rtl="0">
              <a:lnSpc>
                <a:spcPct val="80000"/>
              </a:lnSpc>
              <a:spcBef>
                <a:spcPts val="0"/>
              </a:spcBef>
              <a:spcAft>
                <a:spcPts val="0"/>
              </a:spcAft>
              <a:buSzPts val="4800"/>
              <a:buNone/>
            </a:pPr>
            <a:r>
              <a:rPr lang="en-US" b="1" dirty="0"/>
              <a:t>THANK YOU</a:t>
            </a:r>
            <a:br>
              <a:rPr lang="en-US" b="1" dirty="0"/>
            </a:br>
            <a:r>
              <a:rPr lang="en-US" b="1" dirty="0"/>
              <a:t/>
            </a:r>
            <a:br>
              <a:rPr lang="en-US" b="1" dirty="0"/>
            </a:br>
            <a:endParaRPr b="1" dirty="0"/>
          </a:p>
        </p:txBody>
      </p:sp>
      <p:sp>
        <p:nvSpPr>
          <p:cNvPr id="202" name="Google Shape;202;p31"/>
          <p:cNvSpPr txBox="1">
            <a:spLocks noGrp="1"/>
          </p:cNvSpPr>
          <p:nvPr>
            <p:ph type="sldNum" sz="quarter" idx="11"/>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a:t>
            </a:fld>
            <a:endParaRPr/>
          </a:p>
        </p:txBody>
      </p:sp>
      <p:grpSp>
        <p:nvGrpSpPr>
          <p:cNvPr id="203" name="Google Shape;203;p31"/>
          <p:cNvGrpSpPr/>
          <p:nvPr/>
        </p:nvGrpSpPr>
        <p:grpSpPr>
          <a:xfrm>
            <a:off x="5191199" y="905259"/>
            <a:ext cx="3495801" cy="3628765"/>
            <a:chOff x="2012475" y="393272"/>
            <a:chExt cx="4440240" cy="4609126"/>
          </a:xfrm>
        </p:grpSpPr>
        <p:sp>
          <p:nvSpPr>
            <p:cNvPr id="204" name="Google Shape;204;p31"/>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5" name="Google Shape;205;p31"/>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6" name="Google Shape;206;p31"/>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7" name="Google Shape;207;p31"/>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8" name="Google Shape;208;p31"/>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9" name="Google Shape;209;p31"/>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0" name="Google Shape;210;p31"/>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1" name="Google Shape;211;p31"/>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2" name="Google Shape;212;p31"/>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3" name="Google Shape;213;p31"/>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4" name="Google Shape;214;p31"/>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5" name="Google Shape;215;p31"/>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6" name="Google Shape;216;p31"/>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7" name="Google Shape;217;p31"/>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8" name="Google Shape;218;p31"/>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9" name="Google Shape;219;p31"/>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0" name="Google Shape;220;p31"/>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1" name="Google Shape;221;p31"/>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2" name="Google Shape;222;p31"/>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3" name="Google Shape;223;p31"/>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4" name="Google Shape;224;p31"/>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5" name="Google Shape;225;p31"/>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6" name="Google Shape;226;p31"/>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7" name="Google Shape;227;p31"/>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8" name="Google Shape;228;p31"/>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9" name="Google Shape;229;p31"/>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0" name="Google Shape;230;p31"/>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1" name="Google Shape;231;p31"/>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2" name="Google Shape;232;p31"/>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3" name="Google Shape;233;p31"/>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4" name="Google Shape;234;p31"/>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5" name="Google Shape;235;p31"/>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6" name="Google Shape;236;p31"/>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7" name="Google Shape;237;p31"/>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8" name="Google Shape;238;p31"/>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9" name="Google Shape;239;p31"/>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0" name="Google Shape;240;p31"/>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1" name="Google Shape;241;p31"/>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2" name="Google Shape;242;p31"/>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3" name="Google Shape;243;p31"/>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4" name="Google Shape;244;p31"/>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5" name="Google Shape;245;p31"/>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6" name="Google Shape;246;p31"/>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7" name="Google Shape;247;p31"/>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8" name="Google Shape;248;p31"/>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9" name="Google Shape;249;p31"/>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0" name="Google Shape;250;p31"/>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1" name="Google Shape;251;p31"/>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2" name="Google Shape;252;p31"/>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3" name="Google Shape;253;p31"/>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4" name="Google Shape;254;p31"/>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5" name="Google Shape;255;p31"/>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6" name="Google Shape;256;p31"/>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7" name="Google Shape;257;p31"/>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8" name="Google Shape;258;p31"/>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9" name="Google Shape;259;p31"/>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0" name="Google Shape;260;p31"/>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1" name="Google Shape;261;p31"/>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2" name="Google Shape;262;p31"/>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3" name="Google Shape;263;p31"/>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4" name="Google Shape;264;p31"/>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5" name="Google Shape;265;p31"/>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6" name="Google Shape;266;p31"/>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7" name="Google Shape;267;p31"/>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8" name="Google Shape;268;p31"/>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9" name="Google Shape;269;p31"/>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0" name="Google Shape;270;p31"/>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1" name="Google Shape;271;p31"/>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2" name="Google Shape;272;p31"/>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3" name="Google Shape;273;p31"/>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4" name="Google Shape;274;p31"/>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5" name="Google Shape;275;p31"/>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6" name="Google Shape;276;p31"/>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7" name="Google Shape;277;p31"/>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8" name="Google Shape;278;p31"/>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9" name="Google Shape;279;p31"/>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0" name="Google Shape;280;p31"/>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1" name="Google Shape;281;p31"/>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2" name="Google Shape;282;p31"/>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3" name="Google Shape;283;p31"/>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4" name="Google Shape;284;p31"/>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5" name="Google Shape;285;p31"/>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6" name="Google Shape;286;p31"/>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7" name="Google Shape;287;p31"/>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8" name="Google Shape;288;p31"/>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9" name="Google Shape;289;p31"/>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0" name="Google Shape;290;p31"/>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1" name="Google Shape;291;p31"/>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2" name="Google Shape;292;p31"/>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3" name="Google Shape;293;p31"/>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4" name="Google Shape;294;p31"/>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5" name="Google Shape;295;p31"/>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6" name="Google Shape;296;p31"/>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433</TotalTime>
  <Words>378</Words>
  <Application>Microsoft Office PowerPoint</Application>
  <PresentationFormat>On-screen Show (16:9)</PresentationFormat>
  <Paragraphs>74</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Barlow Light</vt:lpstr>
      <vt:lpstr>Wingdings 2</vt:lpstr>
      <vt:lpstr>Calibri</vt:lpstr>
      <vt:lpstr>Wingdings</vt:lpstr>
      <vt:lpstr>Franklin Gothic Book</vt:lpstr>
      <vt:lpstr>Technic</vt:lpstr>
      <vt:lpstr>MeetYOU A Cloud Based  Meeting Application </vt:lpstr>
      <vt:lpstr>OUTLINE</vt:lpstr>
      <vt:lpstr>Functional Requirements</vt:lpstr>
      <vt:lpstr>Project features</vt:lpstr>
      <vt:lpstr>Hardware Requirement</vt:lpstr>
      <vt:lpstr>Software Requirement</vt:lpstr>
      <vt:lpstr>Block Diagram</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MeetYOU A Cloud Based  Meeting Application</dc:title>
  <dc:creator>Popcorn</dc:creator>
  <cp:lastModifiedBy>Windows User</cp:lastModifiedBy>
  <cp:revision>51</cp:revision>
  <dcterms:modified xsi:type="dcterms:W3CDTF">2022-02-20T07:02:10Z</dcterms:modified>
</cp:coreProperties>
</file>