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C4D4F-B525-47E6-B3A3-E74556860C0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64A34-A59D-4595-814B-6A13361F0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9dcdec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b9dcdec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9dcdec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9dcdec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7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2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1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09BB-61F6-4727-95D4-86EAE67881E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F352-1583-4544-9F0A-09CD6E6A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 and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6850" y="152400"/>
            <a:ext cx="8310900" cy="6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 smtClean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 smtClean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 smtClean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*argv[]) {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(pid:%d)</a:t>
            </a:r>
            <a:r>
              <a:rPr lang="en" sz="1400" dirty="0" smtClean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rc = fork();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&lt; </a:t>
            </a:r>
            <a:r>
              <a:rPr lang="en" sz="1400" dirty="0" smtClean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 //fork fails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fprintf(stderr, 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"fork failed</a:t>
            </a:r>
            <a:r>
              <a:rPr lang="en" sz="1400" dirty="0" smtClean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== </a:t>
            </a:r>
            <a:r>
              <a:rPr lang="en" sz="1400" dirty="0" smtClean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 //new process (children)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child (pid:%d)</a:t>
            </a:r>
            <a:r>
              <a:rPr lang="en" sz="1400" dirty="0" smtClean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  // parent(the main process)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parent of %d (pid:%d)</a:t>
            </a:r>
            <a:r>
              <a:rPr lang="en" sz="1400" dirty="0" smtClean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 smtClean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rc, (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smtClean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 smtClean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9464" y="6049434"/>
            <a:ext cx="4554537" cy="80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4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76850" y="76200"/>
            <a:ext cx="8310900" cy="6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sys/wait.h</a:t>
            </a:r>
            <a:r>
              <a:rPr lang="en" sz="1400" dirty="0" smtClean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*argv[]) {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(pid:%d)</a:t>
            </a:r>
            <a:r>
              <a:rPr lang="en" sz="14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rc = fork();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&lt; 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fprintf(stderr, 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"fork failed</a:t>
            </a:r>
            <a:r>
              <a:rPr lang="en" sz="14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exit(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== 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child (pid:%d)</a:t>
            </a:r>
            <a:r>
              <a:rPr lang="en" sz="14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wc = wait(NULL);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parent of %d (wc:%d) (pid:%d)</a:t>
            </a:r>
            <a:r>
              <a:rPr lang="en" sz="14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rc, wc, (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77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76850" y="199400"/>
            <a:ext cx="8310900" cy="6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sys/wait.h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*argv[]) {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printf(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(pid:%d)</a:t>
            </a:r>
            <a:r>
              <a:rPr lang="en" sz="14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rc = fork();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&lt; 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fprintf(stderr, 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"fork failed</a:t>
            </a:r>
            <a:r>
              <a:rPr lang="en" sz="14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exit(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(rc == 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child (pid:%d)</a:t>
            </a:r>
            <a:r>
              <a:rPr lang="en" sz="14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*myargs[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strdup(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"wc"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strdup(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"p3.c"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myargs[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NULL;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execvp(myargs[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myargs);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"this shouldn't print out"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wc = wait(NULL);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"hello, I am parent of %d (wc:%d) (pid:%d)</a:t>
            </a:r>
            <a:r>
              <a:rPr lang="en" sz="1400" dirty="0">
                <a:solidFill>
                  <a:srgbClr val="FF69B4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4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rc, wc, (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getpid());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32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489</Words>
  <Application>Microsoft Office PowerPoint</Application>
  <PresentationFormat>On-screen Show (4:3)</PresentationFormat>
  <Paragraphs>61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4 and 5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and 5</dc:title>
  <dc:creator>Lab4PC17</dc:creator>
  <cp:lastModifiedBy>Lab4PC17</cp:lastModifiedBy>
  <cp:revision>1</cp:revision>
  <dcterms:created xsi:type="dcterms:W3CDTF">2022-04-04T04:40:16Z</dcterms:created>
  <dcterms:modified xsi:type="dcterms:W3CDTF">2022-04-04T04:41:30Z</dcterms:modified>
</cp:coreProperties>
</file>